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7" r:id="rId5"/>
    <p:sldId id="262" r:id="rId6"/>
    <p:sldId id="263" r:id="rId7"/>
    <p:sldId id="270" r:id="rId8"/>
    <p:sldId id="268" r:id="rId9"/>
    <p:sldId id="264" r:id="rId10"/>
    <p:sldId id="271" r:id="rId11"/>
    <p:sldId id="269" r:id="rId12"/>
    <p:sldId id="266" r:id="rId13"/>
    <p:sldId id="272" r:id="rId1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Estilo Médio 2 - Ênfas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012ECD-51FC-41F1-AA8D-1B2483CD663E}" styleName="Estilo Claro 2 - Ênfase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465" autoAdjust="0"/>
    <p:restoredTop sz="94660"/>
  </p:normalViewPr>
  <p:slideViewPr>
    <p:cSldViewPr snapToGrid="0">
      <p:cViewPr varScale="1">
        <p:scale>
          <a:sx n="66" d="100"/>
          <a:sy n="66" d="100"/>
        </p:scale>
        <p:origin x="216" y="3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7CC26D5-CF56-4410-BDA7-64DD106FDD00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13ADCFA2-FB89-45CA-AF14-4235083E76D6}">
      <dgm:prSet phldrT="[Texto]"/>
      <dgm:spPr/>
      <dgm:t>
        <a:bodyPr/>
        <a:lstStyle/>
        <a:p>
          <a:r>
            <a:rPr lang="pt-BR" b="1" dirty="0"/>
            <a:t>OBJECTIVOS</a:t>
          </a:r>
        </a:p>
      </dgm:t>
    </dgm:pt>
    <dgm:pt modelId="{450AF18A-B0B7-4E09-86C5-9BD539FDE561}" type="parTrans" cxnId="{7E70B987-9C07-451A-BC4B-9A4996FE5065}">
      <dgm:prSet/>
      <dgm:spPr/>
      <dgm:t>
        <a:bodyPr/>
        <a:lstStyle/>
        <a:p>
          <a:endParaRPr lang="pt-BR"/>
        </a:p>
      </dgm:t>
    </dgm:pt>
    <dgm:pt modelId="{6E59CD2C-A8E1-4223-B46E-469E610BD850}" type="sibTrans" cxnId="{7E70B987-9C07-451A-BC4B-9A4996FE5065}">
      <dgm:prSet/>
      <dgm:spPr/>
      <dgm:t>
        <a:bodyPr/>
        <a:lstStyle/>
        <a:p>
          <a:endParaRPr lang="pt-BR"/>
        </a:p>
      </dgm:t>
    </dgm:pt>
    <dgm:pt modelId="{9E228918-FF91-4E92-A01B-19891A17A047}">
      <dgm:prSet phldrT="[Texto]" custT="1"/>
      <dgm:spPr/>
      <dgm:t>
        <a:bodyPr/>
        <a:lstStyle/>
        <a:p>
          <a:pPr>
            <a:lnSpc>
              <a:spcPct val="150000"/>
            </a:lnSpc>
            <a:spcAft>
              <a:spcPts val="0"/>
            </a:spcAft>
          </a:pPr>
          <a:r>
            <a:rPr lang="pt-BR" sz="1600" dirty="0">
              <a:latin typeface="Arial" panose="020B0604020202020204" pitchFamily="34" charset="0"/>
              <a:cs typeface="Arial" panose="020B0604020202020204" pitchFamily="34" charset="0"/>
            </a:rPr>
            <a:t>Contribuir para a qualificação do processo de internacionalização da UNEB e IES envolvidas, através do curso de formação em gestão da mobilidade Acadêmica, Científica e Cultural, visando um melhor atendimento para os intercambistas e às IES envolvidas, na perspectiva intercultural. </a:t>
          </a:r>
          <a:endParaRPr lang="pt-BR" sz="1000" dirty="0"/>
        </a:p>
      </dgm:t>
    </dgm:pt>
    <dgm:pt modelId="{A2EAAF29-20CD-41C2-8B0C-22E361A1F95D}" type="parTrans" cxnId="{9C82346C-BAAA-45D9-A178-27C868541C45}">
      <dgm:prSet/>
      <dgm:spPr/>
      <dgm:t>
        <a:bodyPr/>
        <a:lstStyle/>
        <a:p>
          <a:endParaRPr lang="pt-BR"/>
        </a:p>
      </dgm:t>
    </dgm:pt>
    <dgm:pt modelId="{20C6C0C9-AAD5-489A-A309-D3964A7E832A}" type="sibTrans" cxnId="{9C82346C-BAAA-45D9-A178-27C868541C45}">
      <dgm:prSet/>
      <dgm:spPr/>
      <dgm:t>
        <a:bodyPr/>
        <a:lstStyle/>
        <a:p>
          <a:endParaRPr lang="pt-BR"/>
        </a:p>
      </dgm:t>
    </dgm:pt>
    <dgm:pt modelId="{B2C91E85-107D-4B64-9088-5BDB3E9D815D}">
      <dgm:prSet phldrT="[Texto]"/>
      <dgm:spPr/>
      <dgm:t>
        <a:bodyPr/>
        <a:lstStyle/>
        <a:p>
          <a:r>
            <a:rPr lang="pt-BR" b="1" dirty="0"/>
            <a:t>RESULTADOS</a:t>
          </a:r>
        </a:p>
      </dgm:t>
    </dgm:pt>
    <dgm:pt modelId="{6FC76339-AD80-4B84-870E-C3DD30D256A3}" type="parTrans" cxnId="{7124DF3F-8E41-42C8-91DF-FF7CFA0A049F}">
      <dgm:prSet/>
      <dgm:spPr/>
      <dgm:t>
        <a:bodyPr/>
        <a:lstStyle/>
        <a:p>
          <a:endParaRPr lang="pt-BR"/>
        </a:p>
      </dgm:t>
    </dgm:pt>
    <dgm:pt modelId="{BAE839B5-0E22-47E4-8CBC-C4D65379EC2A}" type="sibTrans" cxnId="{7124DF3F-8E41-42C8-91DF-FF7CFA0A049F}">
      <dgm:prSet/>
      <dgm:spPr/>
      <dgm:t>
        <a:bodyPr/>
        <a:lstStyle/>
        <a:p>
          <a:endParaRPr lang="pt-BR"/>
        </a:p>
      </dgm:t>
    </dgm:pt>
    <dgm:pt modelId="{59393974-C348-4881-8079-640F9AF5B454}">
      <dgm:prSet phldrT="[Texto]" custT="1"/>
      <dgm:spPr/>
      <dgm:t>
        <a:bodyPr/>
        <a:lstStyle/>
        <a:p>
          <a:pPr>
            <a:lnSpc>
              <a:spcPts val="2000"/>
            </a:lnSpc>
          </a:pPr>
          <a:r>
            <a:rPr lang="pt-BR" sz="1600" b="1" dirty="0">
              <a:latin typeface="Arial" panose="020B0604020202020204" pitchFamily="34" charset="0"/>
              <a:cs typeface="Arial" panose="020B0604020202020204" pitchFamily="34" charset="0"/>
            </a:rPr>
            <a:t>Que se </a:t>
          </a:r>
          <a:r>
            <a:rPr lang="pt-BR" sz="1600" b="1" dirty="0" err="1">
              <a:latin typeface="Arial" panose="020B0604020202020204" pitchFamily="34" charset="0"/>
              <a:cs typeface="Arial" panose="020B0604020202020204" pitchFamily="34" charset="0"/>
            </a:rPr>
            <a:t>puede</a:t>
          </a:r>
          <a:r>
            <a:rPr lang="pt-BR" sz="1600" b="1" dirty="0">
              <a:latin typeface="Arial" panose="020B0604020202020204" pitchFamily="34" charset="0"/>
              <a:cs typeface="Arial" panose="020B0604020202020204" pitchFamily="34" charset="0"/>
            </a:rPr>
            <a:t> lograr </a:t>
          </a:r>
          <a:r>
            <a:rPr lang="pt-BR" sz="1600" b="1" dirty="0" err="1">
              <a:latin typeface="Arial" panose="020B0604020202020204" pitchFamily="34" charset="0"/>
              <a:cs typeface="Arial" panose="020B0604020202020204" pitchFamily="34" charset="0"/>
            </a:rPr>
            <a:t>en</a:t>
          </a:r>
          <a:r>
            <a:rPr lang="pt-BR" sz="1600" b="1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pt-BR" sz="1600" b="1" dirty="0" err="1">
              <a:latin typeface="Arial" panose="020B0604020202020204" pitchFamily="34" charset="0"/>
              <a:cs typeface="Arial" panose="020B0604020202020204" pitchFamily="34" charset="0"/>
            </a:rPr>
            <a:t>el</a:t>
          </a:r>
          <a:r>
            <a:rPr lang="pt-BR" sz="1600" b="1" dirty="0">
              <a:latin typeface="Arial" panose="020B0604020202020204" pitchFamily="34" charset="0"/>
              <a:cs typeface="Arial" panose="020B0604020202020204" pitchFamily="34" charset="0"/>
            </a:rPr>
            <a:t> corto </a:t>
          </a:r>
          <a:r>
            <a:rPr lang="pt-BR" sz="1600" b="1" dirty="0" err="1">
              <a:latin typeface="Arial" panose="020B0604020202020204" pitchFamily="34" charset="0"/>
              <a:cs typeface="Arial" panose="020B0604020202020204" pitchFamily="34" charset="0"/>
            </a:rPr>
            <a:t>plazo</a:t>
          </a:r>
          <a:r>
            <a:rPr lang="pt-BR" sz="1600" b="1" dirty="0">
              <a:latin typeface="Arial" panose="020B0604020202020204" pitchFamily="34" charset="0"/>
              <a:cs typeface="Arial" panose="020B0604020202020204" pitchFamily="34" charset="0"/>
            </a:rPr>
            <a:t> y que </a:t>
          </a:r>
          <a:r>
            <a:rPr lang="pt-BR" sz="1600" b="1" dirty="0" err="1">
              <a:latin typeface="Arial" panose="020B0604020202020204" pitchFamily="34" charset="0"/>
              <a:cs typeface="Arial" panose="020B0604020202020204" pitchFamily="34" charset="0"/>
            </a:rPr>
            <a:t>les</a:t>
          </a:r>
          <a:r>
            <a:rPr lang="pt-BR" sz="1600" b="1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pt-BR" sz="1600" b="1" dirty="0" err="1">
              <a:latin typeface="Arial" panose="020B0604020202020204" pitchFamily="34" charset="0"/>
              <a:cs typeface="Arial" panose="020B0604020202020204" pitchFamily="34" charset="0"/>
            </a:rPr>
            <a:t>esperan</a:t>
          </a:r>
          <a:r>
            <a:rPr lang="pt-BR" sz="1600" b="1" dirty="0">
              <a:latin typeface="Arial" panose="020B0604020202020204" pitchFamily="34" charset="0"/>
              <a:cs typeface="Arial" panose="020B0604020202020204" pitchFamily="34" charset="0"/>
            </a:rPr>
            <a:t> lograr </a:t>
          </a:r>
          <a:r>
            <a:rPr lang="pt-BR" sz="1600" b="1" dirty="0" err="1">
              <a:latin typeface="Arial" panose="020B0604020202020204" pitchFamily="34" charset="0"/>
              <a:cs typeface="Arial" panose="020B0604020202020204" pitchFamily="34" charset="0"/>
            </a:rPr>
            <a:t>en</a:t>
          </a:r>
          <a:r>
            <a:rPr lang="pt-BR" sz="1600" b="1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pt-BR" sz="1600" b="1" dirty="0" err="1">
              <a:latin typeface="Arial" panose="020B0604020202020204" pitchFamily="34" charset="0"/>
              <a:cs typeface="Arial" panose="020B0604020202020204" pitchFamily="34" charset="0"/>
            </a:rPr>
            <a:t>el</a:t>
          </a:r>
          <a:r>
            <a:rPr lang="pt-BR" sz="1600" b="1" dirty="0">
              <a:latin typeface="Arial" panose="020B0604020202020204" pitchFamily="34" charset="0"/>
              <a:cs typeface="Arial" panose="020B0604020202020204" pitchFamily="34" charset="0"/>
            </a:rPr>
            <a:t> largo </a:t>
          </a:r>
          <a:r>
            <a:rPr lang="pt-BR" sz="1600" b="1" dirty="0" err="1">
              <a:latin typeface="Arial" panose="020B0604020202020204" pitchFamily="34" charset="0"/>
              <a:cs typeface="Arial" panose="020B0604020202020204" pitchFamily="34" charset="0"/>
            </a:rPr>
            <a:t>plazo</a:t>
          </a:r>
          <a:r>
            <a:rPr lang="pt-BR" sz="1600" b="1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pt-BR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A2D9880-BA71-4939-AD3D-8B70AAF2BD53}" type="parTrans" cxnId="{174F770B-5F38-48CB-B4E6-FF42F57CC131}">
      <dgm:prSet/>
      <dgm:spPr/>
      <dgm:t>
        <a:bodyPr/>
        <a:lstStyle/>
        <a:p>
          <a:endParaRPr lang="pt-BR"/>
        </a:p>
      </dgm:t>
    </dgm:pt>
    <dgm:pt modelId="{3F258530-85C2-4E25-A6D7-ABDD0975A705}" type="sibTrans" cxnId="{174F770B-5F38-48CB-B4E6-FF42F57CC131}">
      <dgm:prSet/>
      <dgm:spPr/>
      <dgm:t>
        <a:bodyPr/>
        <a:lstStyle/>
        <a:p>
          <a:endParaRPr lang="pt-BR"/>
        </a:p>
      </dgm:t>
    </dgm:pt>
    <dgm:pt modelId="{CF927718-EBDA-45C5-909E-2A774325C1B9}">
      <dgm:prSet phldrT="[Texto]"/>
      <dgm:spPr/>
      <dgm:t>
        <a:bodyPr/>
        <a:lstStyle/>
        <a:p>
          <a:r>
            <a:rPr lang="pt-BR" b="1" dirty="0"/>
            <a:t>ELEMENTOS DA GUIA</a:t>
          </a:r>
        </a:p>
      </dgm:t>
    </dgm:pt>
    <dgm:pt modelId="{A0C42174-49F8-4A81-BF8A-CC7000904465}" type="parTrans" cxnId="{69AEC935-83DA-448E-8582-A40FF3A6048B}">
      <dgm:prSet/>
      <dgm:spPr/>
      <dgm:t>
        <a:bodyPr/>
        <a:lstStyle/>
        <a:p>
          <a:endParaRPr lang="pt-BR"/>
        </a:p>
      </dgm:t>
    </dgm:pt>
    <dgm:pt modelId="{8FC433DB-B563-4D38-8DFB-3B41A75CFF64}" type="sibTrans" cxnId="{69AEC935-83DA-448E-8582-A40FF3A6048B}">
      <dgm:prSet/>
      <dgm:spPr/>
      <dgm:t>
        <a:bodyPr/>
        <a:lstStyle/>
        <a:p>
          <a:endParaRPr lang="pt-BR"/>
        </a:p>
      </dgm:t>
    </dgm:pt>
    <dgm:pt modelId="{1809758C-551B-4477-B9BB-74B5D7E57683}">
      <dgm:prSet phldrT="[Texto]" custT="1"/>
      <dgm:spPr/>
      <dgm:t>
        <a:bodyPr/>
        <a:lstStyle/>
        <a:p>
          <a:r>
            <a:rPr lang="pt-BR" sz="1600" b="1" dirty="0" err="1">
              <a:latin typeface="Arial" panose="020B0604020202020204" pitchFamily="34" charset="0"/>
              <a:cs typeface="Arial" panose="020B0604020202020204" pitchFamily="34" charset="0"/>
            </a:rPr>
            <a:t>Cual</a:t>
          </a:r>
          <a:r>
            <a:rPr lang="pt-BR" sz="1600" b="1" dirty="0">
              <a:latin typeface="Arial" panose="020B0604020202020204" pitchFamily="34" charset="0"/>
              <a:cs typeface="Arial" panose="020B0604020202020204" pitchFamily="34" charset="0"/>
            </a:rPr>
            <a:t> elemento de </a:t>
          </a:r>
          <a:r>
            <a:rPr lang="pt-BR" sz="1600" b="1" dirty="0" err="1">
              <a:latin typeface="Arial" panose="020B0604020202020204" pitchFamily="34" charset="0"/>
              <a:cs typeface="Arial" panose="020B0604020202020204" pitchFamily="34" charset="0"/>
            </a:rPr>
            <a:t>la</a:t>
          </a:r>
          <a:r>
            <a:rPr lang="pt-BR" sz="1600" b="1" dirty="0">
              <a:latin typeface="Arial" panose="020B0604020202020204" pitchFamily="34" charset="0"/>
              <a:cs typeface="Arial" panose="020B0604020202020204" pitchFamily="34" charset="0"/>
            </a:rPr>
            <a:t> Guia </a:t>
          </a:r>
          <a:r>
            <a:rPr lang="pt-BR" sz="1600" b="1" dirty="0" err="1">
              <a:latin typeface="Arial" panose="020B0604020202020204" pitchFamily="34" charset="0"/>
              <a:cs typeface="Arial" panose="020B0604020202020204" pitchFamily="34" charset="0"/>
            </a:rPr>
            <a:t>les</a:t>
          </a:r>
          <a:r>
            <a:rPr lang="pt-BR" sz="1600" b="1" dirty="0">
              <a:latin typeface="Arial" panose="020B0604020202020204" pitchFamily="34" charset="0"/>
              <a:cs typeface="Arial" panose="020B0604020202020204" pitchFamily="34" charset="0"/>
            </a:rPr>
            <a:t> van a aplicar/implementar? </a:t>
          </a:r>
          <a:endParaRPr lang="pt-BR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EC8E0DE-A17F-4B0F-BDD7-2AB8580B0222}" type="parTrans" cxnId="{FCB9ADF3-DD28-410B-8DFC-2A453B91B5A8}">
      <dgm:prSet/>
      <dgm:spPr/>
      <dgm:t>
        <a:bodyPr/>
        <a:lstStyle/>
        <a:p>
          <a:endParaRPr lang="pt-BR"/>
        </a:p>
      </dgm:t>
    </dgm:pt>
    <dgm:pt modelId="{52474F21-323C-4F28-8DD2-0E8FC0CA674D}" type="sibTrans" cxnId="{FCB9ADF3-DD28-410B-8DFC-2A453B91B5A8}">
      <dgm:prSet/>
      <dgm:spPr/>
      <dgm:t>
        <a:bodyPr/>
        <a:lstStyle/>
        <a:p>
          <a:endParaRPr lang="pt-BR"/>
        </a:p>
      </dgm:t>
    </dgm:pt>
    <dgm:pt modelId="{FA1326A0-B7E0-4F1D-8DEE-2D193E34D2A8}">
      <dgm:prSet custT="1"/>
      <dgm:spPr/>
      <dgm:t>
        <a:bodyPr/>
        <a:lstStyle/>
        <a:p>
          <a:pPr>
            <a:lnSpc>
              <a:spcPts val="2200"/>
            </a:lnSpc>
            <a:spcAft>
              <a:spcPts val="0"/>
            </a:spcAft>
          </a:pPr>
          <a:r>
            <a:rPr lang="pt-BR" sz="1600" dirty="0">
              <a:latin typeface="Arial" panose="020B0604020202020204" pitchFamily="34" charset="0"/>
              <a:cs typeface="Arial" panose="020B0604020202020204" pitchFamily="34" charset="0"/>
            </a:rPr>
            <a:t> Preparar o staff da UNEB (e IES ) para fazer a gestão da mobilidade acadêmica visando consolidar uma prática eficiente e eficaz no atendimento e diálogo com o intercambistas e com as respectivas instituições; </a:t>
          </a:r>
        </a:p>
      </dgm:t>
    </dgm:pt>
    <dgm:pt modelId="{6B916737-5EEC-44D3-93F1-FC16B66916A2}" type="parTrans" cxnId="{AD78DBE2-F9DC-48C8-AD69-9B53F9704B2F}">
      <dgm:prSet/>
      <dgm:spPr/>
      <dgm:t>
        <a:bodyPr/>
        <a:lstStyle/>
        <a:p>
          <a:endParaRPr lang="pt-BR"/>
        </a:p>
      </dgm:t>
    </dgm:pt>
    <dgm:pt modelId="{6B5645C4-3425-46F2-B024-B3ADCFF35CF4}" type="sibTrans" cxnId="{AD78DBE2-F9DC-48C8-AD69-9B53F9704B2F}">
      <dgm:prSet/>
      <dgm:spPr/>
      <dgm:t>
        <a:bodyPr/>
        <a:lstStyle/>
        <a:p>
          <a:endParaRPr lang="pt-BR"/>
        </a:p>
      </dgm:t>
    </dgm:pt>
    <dgm:pt modelId="{F8C71DA2-8402-4D1C-972A-10A994CD03C5}">
      <dgm:prSet custT="1"/>
      <dgm:spPr/>
      <dgm:t>
        <a:bodyPr/>
        <a:lstStyle/>
        <a:p>
          <a:pPr>
            <a:lnSpc>
              <a:spcPts val="2200"/>
            </a:lnSpc>
            <a:spcAft>
              <a:spcPts val="0"/>
            </a:spcAft>
          </a:pPr>
          <a:r>
            <a:rPr lang="pt-BR" sz="1600" dirty="0">
              <a:latin typeface="Arial" panose="020B0604020202020204" pitchFamily="34" charset="0"/>
              <a:cs typeface="Arial" panose="020B0604020202020204" pitchFamily="34" charset="0"/>
            </a:rPr>
            <a:t> Compreender o processo de intercâmbio e de mobilidade e os trâmites, unificando os procedimentos e proporcionando maior organização e segurança na vida acadêmica do intercambista.</a:t>
          </a:r>
        </a:p>
      </dgm:t>
    </dgm:pt>
    <dgm:pt modelId="{2DA8B939-7DE8-4910-BF13-F7B98A9F4791}" type="parTrans" cxnId="{4FC9200B-68B4-4C1F-8E10-98106843E928}">
      <dgm:prSet/>
      <dgm:spPr/>
      <dgm:t>
        <a:bodyPr/>
        <a:lstStyle/>
        <a:p>
          <a:endParaRPr lang="pt-BR"/>
        </a:p>
      </dgm:t>
    </dgm:pt>
    <dgm:pt modelId="{C58386EA-4490-411E-AF00-F6EA408F5BDC}" type="sibTrans" cxnId="{4FC9200B-68B4-4C1F-8E10-98106843E928}">
      <dgm:prSet/>
      <dgm:spPr/>
      <dgm:t>
        <a:bodyPr/>
        <a:lstStyle/>
        <a:p>
          <a:endParaRPr lang="pt-BR"/>
        </a:p>
      </dgm:t>
    </dgm:pt>
    <dgm:pt modelId="{E6454EA8-6966-446E-A661-98537B6AAB0A}">
      <dgm:prSet custT="1"/>
      <dgm:spPr/>
      <dgm:t>
        <a:bodyPr/>
        <a:lstStyle/>
        <a:p>
          <a:pPr>
            <a:lnSpc>
              <a:spcPts val="2000"/>
            </a:lnSpc>
          </a:pPr>
          <a:r>
            <a:rPr lang="pt-BR" sz="1600" dirty="0">
              <a:latin typeface="Arial" panose="020B0604020202020204" pitchFamily="34" charset="0"/>
              <a:cs typeface="Arial" panose="020B0604020202020204" pitchFamily="34" charset="0"/>
            </a:rPr>
            <a:t>Coordenadores, secretários, analistas e técnicos com formação em gestão da mobilidade internacional e aptos para receber e atuar com o intercambistas </a:t>
          </a:r>
          <a:r>
            <a:rPr lang="pt-BR" sz="1600" dirty="0" err="1">
              <a:latin typeface="Arial" panose="020B0604020202020204" pitchFamily="34" charset="0"/>
              <a:cs typeface="Arial" panose="020B0604020202020204" pitchFamily="34" charset="0"/>
            </a:rPr>
            <a:t>latinoamericano</a:t>
          </a:r>
          <a:r>
            <a:rPr lang="pt-BR" sz="1600" dirty="0">
              <a:latin typeface="Arial" panose="020B0604020202020204" pitchFamily="34" charset="0"/>
              <a:cs typeface="Arial" panose="020B0604020202020204" pitchFamily="34" charset="0"/>
            </a:rPr>
            <a:t>; - Uniformização dos procedimentos; </a:t>
          </a:r>
        </a:p>
      </dgm:t>
    </dgm:pt>
    <dgm:pt modelId="{88F7369B-1171-43D4-93AE-6ADBDE276C08}" type="parTrans" cxnId="{4B0CB024-9EDD-417D-BD7B-F2BB83FE6560}">
      <dgm:prSet/>
      <dgm:spPr/>
      <dgm:t>
        <a:bodyPr/>
        <a:lstStyle/>
        <a:p>
          <a:endParaRPr lang="pt-BR"/>
        </a:p>
      </dgm:t>
    </dgm:pt>
    <dgm:pt modelId="{08E4AC53-EBF6-4681-AB67-EDD81443B13F}" type="sibTrans" cxnId="{4B0CB024-9EDD-417D-BD7B-F2BB83FE6560}">
      <dgm:prSet/>
      <dgm:spPr/>
      <dgm:t>
        <a:bodyPr/>
        <a:lstStyle/>
        <a:p>
          <a:endParaRPr lang="pt-BR"/>
        </a:p>
      </dgm:t>
    </dgm:pt>
    <dgm:pt modelId="{5605C87A-5C00-4990-A709-10A6F720A6B6}">
      <dgm:prSet custT="1"/>
      <dgm:spPr/>
      <dgm:t>
        <a:bodyPr/>
        <a:lstStyle/>
        <a:p>
          <a:pPr>
            <a:lnSpc>
              <a:spcPts val="2000"/>
            </a:lnSpc>
          </a:pPr>
          <a:r>
            <a:rPr lang="pt-BR" sz="1600" dirty="0">
              <a:latin typeface="Arial" panose="020B0604020202020204" pitchFamily="34" charset="0"/>
              <a:cs typeface="Arial" panose="020B0604020202020204" pitchFamily="34" charset="0"/>
            </a:rPr>
            <a:t>Médio prazo: - Expertise em intercâmbio; e mobilidade; Validação das orientações do GUIA.</a:t>
          </a:r>
        </a:p>
      </dgm:t>
    </dgm:pt>
    <dgm:pt modelId="{F4A5130A-6928-4314-856E-5AFB5A6FC9DD}" type="parTrans" cxnId="{712CE701-49FC-406E-BEF8-6A71D888335C}">
      <dgm:prSet/>
      <dgm:spPr/>
      <dgm:t>
        <a:bodyPr/>
        <a:lstStyle/>
        <a:p>
          <a:endParaRPr lang="pt-BR"/>
        </a:p>
      </dgm:t>
    </dgm:pt>
    <dgm:pt modelId="{2E957479-E2EE-42DF-A672-B880871B25AC}" type="sibTrans" cxnId="{712CE701-49FC-406E-BEF8-6A71D888335C}">
      <dgm:prSet/>
      <dgm:spPr/>
      <dgm:t>
        <a:bodyPr/>
        <a:lstStyle/>
        <a:p>
          <a:endParaRPr lang="pt-BR"/>
        </a:p>
      </dgm:t>
    </dgm:pt>
    <dgm:pt modelId="{D6AAC23A-AADE-4143-A0CC-C14398A9B6B6}">
      <dgm:prSet custT="1"/>
      <dgm:spPr/>
      <dgm:t>
        <a:bodyPr/>
        <a:lstStyle/>
        <a:p>
          <a:pPr>
            <a:lnSpc>
              <a:spcPts val="2000"/>
            </a:lnSpc>
          </a:pPr>
          <a:r>
            <a:rPr lang="pt-BR" sz="1600" dirty="0">
              <a:latin typeface="Arial" panose="020B0604020202020204" pitchFamily="34" charset="0"/>
              <a:cs typeface="Arial" panose="020B0604020202020204" pitchFamily="34" charset="0"/>
            </a:rPr>
            <a:t>Longo prazo:  - Fortalecimento e maior organização  institucional </a:t>
          </a:r>
        </a:p>
      </dgm:t>
    </dgm:pt>
    <dgm:pt modelId="{8878E02D-3921-4D2B-93E2-8B46FFB62FA5}" type="parTrans" cxnId="{815C6F11-C563-4B3C-B90E-B5849DBD8305}">
      <dgm:prSet/>
      <dgm:spPr/>
      <dgm:t>
        <a:bodyPr/>
        <a:lstStyle/>
        <a:p>
          <a:endParaRPr lang="pt-BR"/>
        </a:p>
      </dgm:t>
    </dgm:pt>
    <dgm:pt modelId="{BB4AD5A0-6C59-4DAB-A7CB-211B1AD22CEF}" type="sibTrans" cxnId="{815C6F11-C563-4B3C-B90E-B5849DBD8305}">
      <dgm:prSet/>
      <dgm:spPr/>
      <dgm:t>
        <a:bodyPr/>
        <a:lstStyle/>
        <a:p>
          <a:endParaRPr lang="pt-BR"/>
        </a:p>
      </dgm:t>
    </dgm:pt>
    <dgm:pt modelId="{66C2C0DC-1C3F-4978-8256-79BD8A8041D3}">
      <dgm:prSet custT="1"/>
      <dgm:spPr/>
      <dgm:t>
        <a:bodyPr/>
        <a:lstStyle/>
        <a:p>
          <a:r>
            <a:rPr lang="pt-BR" sz="1600" dirty="0">
              <a:latin typeface="Arial" panose="020B0604020202020204" pitchFamily="34" charset="0"/>
              <a:cs typeface="Arial" panose="020B0604020202020204" pitchFamily="34" charset="0"/>
            </a:rPr>
            <a:t>Formação do staff ; </a:t>
          </a:r>
        </a:p>
      </dgm:t>
    </dgm:pt>
    <dgm:pt modelId="{D171853E-238E-4A16-9126-C16236471D7A}" type="parTrans" cxnId="{9F4018F6-9AD5-44D5-B269-AD618D75CFBF}">
      <dgm:prSet/>
      <dgm:spPr/>
      <dgm:t>
        <a:bodyPr/>
        <a:lstStyle/>
        <a:p>
          <a:endParaRPr lang="pt-BR"/>
        </a:p>
      </dgm:t>
    </dgm:pt>
    <dgm:pt modelId="{F4AA5177-8D87-4275-8950-CD4D62E6FA8A}" type="sibTrans" cxnId="{9F4018F6-9AD5-44D5-B269-AD618D75CFBF}">
      <dgm:prSet/>
      <dgm:spPr/>
      <dgm:t>
        <a:bodyPr/>
        <a:lstStyle/>
        <a:p>
          <a:endParaRPr lang="pt-BR"/>
        </a:p>
      </dgm:t>
    </dgm:pt>
    <dgm:pt modelId="{BCD54113-E192-46D4-A4CE-D41BA944458E}">
      <dgm:prSet custT="1"/>
      <dgm:spPr/>
      <dgm:t>
        <a:bodyPr/>
        <a:lstStyle/>
        <a:p>
          <a:pPr>
            <a:lnSpc>
              <a:spcPts val="2200"/>
            </a:lnSpc>
            <a:spcAft>
              <a:spcPts val="0"/>
            </a:spcAft>
          </a:pPr>
          <a:r>
            <a:rPr lang="pt-BR" sz="1600" dirty="0">
              <a:latin typeface="Arial" panose="020B0604020202020204" pitchFamily="34" charset="0"/>
              <a:cs typeface="Arial" panose="020B0604020202020204" pitchFamily="34" charset="0"/>
            </a:rPr>
            <a:t>Utilizar o Guia </a:t>
          </a:r>
          <a:r>
            <a:rPr lang="pt-BR" sz="1600" dirty="0" err="1">
              <a:latin typeface="Arial" panose="020B0604020202020204" pitchFamily="34" charset="0"/>
              <a:cs typeface="Arial" panose="020B0604020202020204" pitchFamily="34" charset="0"/>
            </a:rPr>
            <a:t>del</a:t>
          </a:r>
          <a:r>
            <a:rPr lang="pt-BR" sz="1600" dirty="0">
              <a:latin typeface="Arial" panose="020B0604020202020204" pitchFamily="34" charset="0"/>
              <a:cs typeface="Arial" panose="020B0604020202020204" pitchFamily="34" charset="0"/>
            </a:rPr>
            <a:t> CAMINOS e suas ferramentas como referência para a gestão das ações de mobilidade.</a:t>
          </a:r>
        </a:p>
      </dgm:t>
    </dgm:pt>
    <dgm:pt modelId="{E91D8AF6-A9FB-4831-A279-704DB4ED3882}" type="parTrans" cxnId="{DBDE72B3-F01D-4B9E-AD44-4A5342F7FCF8}">
      <dgm:prSet/>
      <dgm:spPr/>
      <dgm:t>
        <a:bodyPr/>
        <a:lstStyle/>
        <a:p>
          <a:endParaRPr lang="pt-BR"/>
        </a:p>
      </dgm:t>
    </dgm:pt>
    <dgm:pt modelId="{3BBFC301-BB45-4415-9FA6-ADD8C5C46E90}" type="sibTrans" cxnId="{DBDE72B3-F01D-4B9E-AD44-4A5342F7FCF8}">
      <dgm:prSet/>
      <dgm:spPr/>
      <dgm:t>
        <a:bodyPr/>
        <a:lstStyle/>
        <a:p>
          <a:endParaRPr lang="pt-BR"/>
        </a:p>
      </dgm:t>
    </dgm:pt>
    <dgm:pt modelId="{94B8C47A-C8AD-4A39-A649-CB2CA55BAF55}" type="pres">
      <dgm:prSet presAssocID="{B7CC26D5-CF56-4410-BDA7-64DD106FDD00}" presName="linearFlow" presStyleCnt="0">
        <dgm:presLayoutVars>
          <dgm:dir/>
          <dgm:animLvl val="lvl"/>
          <dgm:resizeHandles val="exact"/>
        </dgm:presLayoutVars>
      </dgm:prSet>
      <dgm:spPr/>
    </dgm:pt>
    <dgm:pt modelId="{1C9B549D-ABD2-4CC3-9BA3-86CB44A3E100}" type="pres">
      <dgm:prSet presAssocID="{13ADCFA2-FB89-45CA-AF14-4235083E76D6}" presName="composite" presStyleCnt="0"/>
      <dgm:spPr/>
    </dgm:pt>
    <dgm:pt modelId="{F1EC4DD7-1A28-4789-9B15-1D32F303A06C}" type="pres">
      <dgm:prSet presAssocID="{13ADCFA2-FB89-45CA-AF14-4235083E76D6}" presName="parentText" presStyleLbl="alignNode1" presStyleIdx="0" presStyleCnt="3" custLinFactNeighborX="0">
        <dgm:presLayoutVars>
          <dgm:chMax val="1"/>
          <dgm:bulletEnabled val="1"/>
        </dgm:presLayoutVars>
      </dgm:prSet>
      <dgm:spPr/>
    </dgm:pt>
    <dgm:pt modelId="{D56556E0-53E9-4638-B7F2-6F59AB27DF0B}" type="pres">
      <dgm:prSet presAssocID="{13ADCFA2-FB89-45CA-AF14-4235083E76D6}" presName="descendantText" presStyleLbl="alignAcc1" presStyleIdx="0" presStyleCnt="3" custScaleY="246456" custLinFactNeighborX="0" custLinFactNeighborY="1278">
        <dgm:presLayoutVars>
          <dgm:bulletEnabled val="1"/>
        </dgm:presLayoutVars>
      </dgm:prSet>
      <dgm:spPr/>
    </dgm:pt>
    <dgm:pt modelId="{F108AA66-1132-4FAF-87F6-28328DDF9487}" type="pres">
      <dgm:prSet presAssocID="{6E59CD2C-A8E1-4223-B46E-469E610BD850}" presName="sp" presStyleCnt="0"/>
      <dgm:spPr/>
    </dgm:pt>
    <dgm:pt modelId="{B68B5304-7485-4BD3-BF62-C198A7A0789A}" type="pres">
      <dgm:prSet presAssocID="{B2C91E85-107D-4B64-9088-5BDB3E9D815D}" presName="composite" presStyleCnt="0"/>
      <dgm:spPr/>
    </dgm:pt>
    <dgm:pt modelId="{9D36FDB0-E1E8-4D1C-9D4D-690E11CC8268}" type="pres">
      <dgm:prSet presAssocID="{B2C91E85-107D-4B64-9088-5BDB3E9D815D}" presName="parentText" presStyleLbl="alignNode1" presStyleIdx="1" presStyleCnt="3" custLinFactNeighborX="0" custLinFactNeighborY="3274">
        <dgm:presLayoutVars>
          <dgm:chMax val="1"/>
          <dgm:bulletEnabled val="1"/>
        </dgm:presLayoutVars>
      </dgm:prSet>
      <dgm:spPr/>
    </dgm:pt>
    <dgm:pt modelId="{F32C0C9B-0F7C-400C-9E92-BC074B8B5D33}" type="pres">
      <dgm:prSet presAssocID="{B2C91E85-107D-4B64-9088-5BDB3E9D815D}" presName="descendantText" presStyleLbl="alignAcc1" presStyleIdx="1" presStyleCnt="3" custScaleY="176493" custLinFactNeighborX="211" custLinFactNeighborY="32311">
        <dgm:presLayoutVars>
          <dgm:bulletEnabled val="1"/>
        </dgm:presLayoutVars>
      </dgm:prSet>
      <dgm:spPr/>
    </dgm:pt>
    <dgm:pt modelId="{169D3FA3-3E90-4310-873D-36303BBF5997}" type="pres">
      <dgm:prSet presAssocID="{BAE839B5-0E22-47E4-8CBC-C4D65379EC2A}" presName="sp" presStyleCnt="0"/>
      <dgm:spPr/>
    </dgm:pt>
    <dgm:pt modelId="{32D9B0B1-98A7-4B5C-8B25-89660B261C88}" type="pres">
      <dgm:prSet presAssocID="{CF927718-EBDA-45C5-909E-2A774325C1B9}" presName="composite" presStyleCnt="0"/>
      <dgm:spPr/>
    </dgm:pt>
    <dgm:pt modelId="{8F24583B-9067-4D91-B215-758F5DBA4247}" type="pres">
      <dgm:prSet presAssocID="{CF927718-EBDA-45C5-909E-2A774325C1B9}" presName="parentText" presStyleLbl="alignNode1" presStyleIdx="2" presStyleCnt="3" custLinFactNeighborX="0">
        <dgm:presLayoutVars>
          <dgm:chMax val="1"/>
          <dgm:bulletEnabled val="1"/>
        </dgm:presLayoutVars>
      </dgm:prSet>
      <dgm:spPr/>
    </dgm:pt>
    <dgm:pt modelId="{910B0AE1-5DFE-4537-B026-D9A1373204B6}" type="pres">
      <dgm:prSet presAssocID="{CF927718-EBDA-45C5-909E-2A774325C1B9}" presName="descendantText" presStyleLbl="alignAcc1" presStyleIdx="2" presStyleCnt="3" custLinFactNeighborX="211" custLinFactNeighborY="37254">
        <dgm:presLayoutVars>
          <dgm:bulletEnabled val="1"/>
        </dgm:presLayoutVars>
      </dgm:prSet>
      <dgm:spPr/>
    </dgm:pt>
  </dgm:ptLst>
  <dgm:cxnLst>
    <dgm:cxn modelId="{712CE701-49FC-406E-BEF8-6A71D888335C}" srcId="{59393974-C348-4881-8079-640F9AF5B454}" destId="{5605C87A-5C00-4990-A709-10A6F720A6B6}" srcOrd="1" destOrd="0" parTransId="{F4A5130A-6928-4314-856E-5AFB5A6FC9DD}" sibTransId="{2E957479-E2EE-42DF-A672-B880871B25AC}"/>
    <dgm:cxn modelId="{BC627204-A8B4-40E6-ABE2-AD7BD55E880E}" type="presOf" srcId="{59393974-C348-4881-8079-640F9AF5B454}" destId="{F32C0C9B-0F7C-400C-9E92-BC074B8B5D33}" srcOrd="0" destOrd="0" presId="urn:microsoft.com/office/officeart/2005/8/layout/chevron2"/>
    <dgm:cxn modelId="{4FC9200B-68B4-4C1F-8E10-98106843E928}" srcId="{13ADCFA2-FB89-45CA-AF14-4235083E76D6}" destId="{F8C71DA2-8402-4D1C-972A-10A994CD03C5}" srcOrd="2" destOrd="0" parTransId="{2DA8B939-7DE8-4910-BF13-F7B98A9F4791}" sibTransId="{C58386EA-4490-411E-AF00-F6EA408F5BDC}"/>
    <dgm:cxn modelId="{174F770B-5F38-48CB-B4E6-FF42F57CC131}" srcId="{B2C91E85-107D-4B64-9088-5BDB3E9D815D}" destId="{59393974-C348-4881-8079-640F9AF5B454}" srcOrd="0" destOrd="0" parTransId="{FA2D9880-BA71-4939-AD3D-8B70AAF2BD53}" sibTransId="{3F258530-85C2-4E25-A6D7-ABDD0975A705}"/>
    <dgm:cxn modelId="{815C6F11-C563-4B3C-B90E-B5849DBD8305}" srcId="{59393974-C348-4881-8079-640F9AF5B454}" destId="{D6AAC23A-AADE-4143-A0CC-C14398A9B6B6}" srcOrd="2" destOrd="0" parTransId="{8878E02D-3921-4D2B-93E2-8B46FFB62FA5}" sibTransId="{BB4AD5A0-6C59-4DAB-A7CB-211B1AD22CEF}"/>
    <dgm:cxn modelId="{4B0CB024-9EDD-417D-BD7B-F2BB83FE6560}" srcId="{59393974-C348-4881-8079-640F9AF5B454}" destId="{E6454EA8-6966-446E-A661-98537B6AAB0A}" srcOrd="0" destOrd="0" parTransId="{88F7369B-1171-43D4-93AE-6ADBDE276C08}" sibTransId="{08E4AC53-EBF6-4681-AB67-EDD81443B13F}"/>
    <dgm:cxn modelId="{69AEC935-83DA-448E-8582-A40FF3A6048B}" srcId="{B7CC26D5-CF56-4410-BDA7-64DD106FDD00}" destId="{CF927718-EBDA-45C5-909E-2A774325C1B9}" srcOrd="2" destOrd="0" parTransId="{A0C42174-49F8-4A81-BF8A-CC7000904465}" sibTransId="{8FC433DB-B563-4D38-8DFB-3B41A75CFF64}"/>
    <dgm:cxn modelId="{ACEE763A-6DC1-4184-9463-E6C6238D3DD7}" type="presOf" srcId="{F8C71DA2-8402-4D1C-972A-10A994CD03C5}" destId="{D56556E0-53E9-4638-B7F2-6F59AB27DF0B}" srcOrd="0" destOrd="2" presId="urn:microsoft.com/office/officeart/2005/8/layout/chevron2"/>
    <dgm:cxn modelId="{4752A53C-EC79-4015-A94D-DB1F54C7F4A4}" type="presOf" srcId="{13ADCFA2-FB89-45CA-AF14-4235083E76D6}" destId="{F1EC4DD7-1A28-4789-9B15-1D32F303A06C}" srcOrd="0" destOrd="0" presId="urn:microsoft.com/office/officeart/2005/8/layout/chevron2"/>
    <dgm:cxn modelId="{7124DF3F-8E41-42C8-91DF-FF7CFA0A049F}" srcId="{B7CC26D5-CF56-4410-BDA7-64DD106FDD00}" destId="{B2C91E85-107D-4B64-9088-5BDB3E9D815D}" srcOrd="1" destOrd="0" parTransId="{6FC76339-AD80-4B84-870E-C3DD30D256A3}" sibTransId="{BAE839B5-0E22-47E4-8CBC-C4D65379EC2A}"/>
    <dgm:cxn modelId="{58CF1447-D22C-4218-8595-59A978B2403B}" type="presOf" srcId="{CF927718-EBDA-45C5-909E-2A774325C1B9}" destId="{8F24583B-9067-4D91-B215-758F5DBA4247}" srcOrd="0" destOrd="0" presId="urn:microsoft.com/office/officeart/2005/8/layout/chevron2"/>
    <dgm:cxn modelId="{7C3F8957-B6B0-47AF-A2E1-822B552CB0CB}" type="presOf" srcId="{1809758C-551B-4477-B9BB-74B5D7E57683}" destId="{910B0AE1-5DFE-4537-B026-D9A1373204B6}" srcOrd="0" destOrd="0" presId="urn:microsoft.com/office/officeart/2005/8/layout/chevron2"/>
    <dgm:cxn modelId="{D5E9875B-71F4-4985-BE16-B5F073F8D17B}" type="presOf" srcId="{B2C91E85-107D-4B64-9088-5BDB3E9D815D}" destId="{9D36FDB0-E1E8-4D1C-9D4D-690E11CC8268}" srcOrd="0" destOrd="0" presId="urn:microsoft.com/office/officeart/2005/8/layout/chevron2"/>
    <dgm:cxn modelId="{43507E63-4F50-4445-B18B-048B6DEF5A6E}" type="presOf" srcId="{BCD54113-E192-46D4-A4CE-D41BA944458E}" destId="{D56556E0-53E9-4638-B7F2-6F59AB27DF0B}" srcOrd="0" destOrd="3" presId="urn:microsoft.com/office/officeart/2005/8/layout/chevron2"/>
    <dgm:cxn modelId="{9C82346C-BAAA-45D9-A178-27C868541C45}" srcId="{13ADCFA2-FB89-45CA-AF14-4235083E76D6}" destId="{9E228918-FF91-4E92-A01B-19891A17A047}" srcOrd="0" destOrd="0" parTransId="{A2EAAF29-20CD-41C2-8B0C-22E361A1F95D}" sibTransId="{20C6C0C9-AAD5-489A-A309-D3964A7E832A}"/>
    <dgm:cxn modelId="{3E55F673-F334-420E-AAC9-5743B13DDB6A}" type="presOf" srcId="{5605C87A-5C00-4990-A709-10A6F720A6B6}" destId="{F32C0C9B-0F7C-400C-9E92-BC074B8B5D33}" srcOrd="0" destOrd="2" presId="urn:microsoft.com/office/officeart/2005/8/layout/chevron2"/>
    <dgm:cxn modelId="{C4BAF576-8585-4A84-90EC-6D0F7E88E0EB}" type="presOf" srcId="{D6AAC23A-AADE-4143-A0CC-C14398A9B6B6}" destId="{F32C0C9B-0F7C-400C-9E92-BC074B8B5D33}" srcOrd="0" destOrd="3" presId="urn:microsoft.com/office/officeart/2005/8/layout/chevron2"/>
    <dgm:cxn modelId="{B02ECF7A-954E-4920-8C43-EFFDE0220D51}" type="presOf" srcId="{E6454EA8-6966-446E-A661-98537B6AAB0A}" destId="{F32C0C9B-0F7C-400C-9E92-BC074B8B5D33}" srcOrd="0" destOrd="1" presId="urn:microsoft.com/office/officeart/2005/8/layout/chevron2"/>
    <dgm:cxn modelId="{7E70B987-9C07-451A-BC4B-9A4996FE5065}" srcId="{B7CC26D5-CF56-4410-BDA7-64DD106FDD00}" destId="{13ADCFA2-FB89-45CA-AF14-4235083E76D6}" srcOrd="0" destOrd="0" parTransId="{450AF18A-B0B7-4E09-86C5-9BD539FDE561}" sibTransId="{6E59CD2C-A8E1-4223-B46E-469E610BD850}"/>
    <dgm:cxn modelId="{2620C188-1898-42A3-B125-6CC5C01CE1DE}" type="presOf" srcId="{9E228918-FF91-4E92-A01B-19891A17A047}" destId="{D56556E0-53E9-4638-B7F2-6F59AB27DF0B}" srcOrd="0" destOrd="0" presId="urn:microsoft.com/office/officeart/2005/8/layout/chevron2"/>
    <dgm:cxn modelId="{DBDE72B3-F01D-4B9E-AD44-4A5342F7FCF8}" srcId="{13ADCFA2-FB89-45CA-AF14-4235083E76D6}" destId="{BCD54113-E192-46D4-A4CE-D41BA944458E}" srcOrd="3" destOrd="0" parTransId="{E91D8AF6-A9FB-4831-A279-704DB4ED3882}" sibTransId="{3BBFC301-BB45-4415-9FA6-ADD8C5C46E90}"/>
    <dgm:cxn modelId="{75264FC3-5218-45E9-B576-62E3AB82FC2F}" type="presOf" srcId="{66C2C0DC-1C3F-4978-8256-79BD8A8041D3}" destId="{910B0AE1-5DFE-4537-B026-D9A1373204B6}" srcOrd="0" destOrd="1" presId="urn:microsoft.com/office/officeart/2005/8/layout/chevron2"/>
    <dgm:cxn modelId="{0D38F1DB-06CD-46E3-B1EC-AC8261D2FFE2}" type="presOf" srcId="{B7CC26D5-CF56-4410-BDA7-64DD106FDD00}" destId="{94B8C47A-C8AD-4A39-A649-CB2CA55BAF55}" srcOrd="0" destOrd="0" presId="urn:microsoft.com/office/officeart/2005/8/layout/chevron2"/>
    <dgm:cxn modelId="{AD78DBE2-F9DC-48C8-AD69-9B53F9704B2F}" srcId="{13ADCFA2-FB89-45CA-AF14-4235083E76D6}" destId="{FA1326A0-B7E0-4F1D-8DEE-2D193E34D2A8}" srcOrd="1" destOrd="0" parTransId="{6B916737-5EEC-44D3-93F1-FC16B66916A2}" sibTransId="{6B5645C4-3425-46F2-B024-B3ADCFF35CF4}"/>
    <dgm:cxn modelId="{AFA93DE8-A997-457C-9C09-77603E3DDBBF}" type="presOf" srcId="{FA1326A0-B7E0-4F1D-8DEE-2D193E34D2A8}" destId="{D56556E0-53E9-4638-B7F2-6F59AB27DF0B}" srcOrd="0" destOrd="1" presId="urn:microsoft.com/office/officeart/2005/8/layout/chevron2"/>
    <dgm:cxn modelId="{FCB9ADF3-DD28-410B-8DFC-2A453B91B5A8}" srcId="{CF927718-EBDA-45C5-909E-2A774325C1B9}" destId="{1809758C-551B-4477-B9BB-74B5D7E57683}" srcOrd="0" destOrd="0" parTransId="{1EC8E0DE-A17F-4B0F-BDD7-2AB8580B0222}" sibTransId="{52474F21-323C-4F28-8DD2-0E8FC0CA674D}"/>
    <dgm:cxn modelId="{9F4018F6-9AD5-44D5-B269-AD618D75CFBF}" srcId="{CF927718-EBDA-45C5-909E-2A774325C1B9}" destId="{66C2C0DC-1C3F-4978-8256-79BD8A8041D3}" srcOrd="1" destOrd="0" parTransId="{D171853E-238E-4A16-9126-C16236471D7A}" sibTransId="{F4AA5177-8D87-4275-8950-CD4D62E6FA8A}"/>
    <dgm:cxn modelId="{C553781E-104F-435B-8BBC-2C274894AD23}" type="presParOf" srcId="{94B8C47A-C8AD-4A39-A649-CB2CA55BAF55}" destId="{1C9B549D-ABD2-4CC3-9BA3-86CB44A3E100}" srcOrd="0" destOrd="0" presId="urn:microsoft.com/office/officeart/2005/8/layout/chevron2"/>
    <dgm:cxn modelId="{89492025-EB50-4E3B-8D8B-F450CBF56860}" type="presParOf" srcId="{1C9B549D-ABD2-4CC3-9BA3-86CB44A3E100}" destId="{F1EC4DD7-1A28-4789-9B15-1D32F303A06C}" srcOrd="0" destOrd="0" presId="urn:microsoft.com/office/officeart/2005/8/layout/chevron2"/>
    <dgm:cxn modelId="{1B6E2D54-E135-4AB5-B0EE-B00C5BC405BD}" type="presParOf" srcId="{1C9B549D-ABD2-4CC3-9BA3-86CB44A3E100}" destId="{D56556E0-53E9-4638-B7F2-6F59AB27DF0B}" srcOrd="1" destOrd="0" presId="urn:microsoft.com/office/officeart/2005/8/layout/chevron2"/>
    <dgm:cxn modelId="{E94B3B1D-0D8C-4CCD-8BA9-EF97EBDE48C1}" type="presParOf" srcId="{94B8C47A-C8AD-4A39-A649-CB2CA55BAF55}" destId="{F108AA66-1132-4FAF-87F6-28328DDF9487}" srcOrd="1" destOrd="0" presId="urn:microsoft.com/office/officeart/2005/8/layout/chevron2"/>
    <dgm:cxn modelId="{6620CC5F-E533-4ACC-A163-4A0F65F1CC65}" type="presParOf" srcId="{94B8C47A-C8AD-4A39-A649-CB2CA55BAF55}" destId="{B68B5304-7485-4BD3-BF62-C198A7A0789A}" srcOrd="2" destOrd="0" presId="urn:microsoft.com/office/officeart/2005/8/layout/chevron2"/>
    <dgm:cxn modelId="{7BA13025-D1A3-4577-BDE4-6B3ED9895C76}" type="presParOf" srcId="{B68B5304-7485-4BD3-BF62-C198A7A0789A}" destId="{9D36FDB0-E1E8-4D1C-9D4D-690E11CC8268}" srcOrd="0" destOrd="0" presId="urn:microsoft.com/office/officeart/2005/8/layout/chevron2"/>
    <dgm:cxn modelId="{84C4BA3E-DA00-40D1-9076-B2BB17D797C8}" type="presParOf" srcId="{B68B5304-7485-4BD3-BF62-C198A7A0789A}" destId="{F32C0C9B-0F7C-400C-9E92-BC074B8B5D33}" srcOrd="1" destOrd="0" presId="urn:microsoft.com/office/officeart/2005/8/layout/chevron2"/>
    <dgm:cxn modelId="{7FAA97A5-FC73-4FDA-91C2-E3ACF1DF27A3}" type="presParOf" srcId="{94B8C47A-C8AD-4A39-A649-CB2CA55BAF55}" destId="{169D3FA3-3E90-4310-873D-36303BBF5997}" srcOrd="3" destOrd="0" presId="urn:microsoft.com/office/officeart/2005/8/layout/chevron2"/>
    <dgm:cxn modelId="{9AC921E7-162B-4386-8087-FE93795A8961}" type="presParOf" srcId="{94B8C47A-C8AD-4A39-A649-CB2CA55BAF55}" destId="{32D9B0B1-98A7-4B5C-8B25-89660B261C88}" srcOrd="4" destOrd="0" presId="urn:microsoft.com/office/officeart/2005/8/layout/chevron2"/>
    <dgm:cxn modelId="{66C4D082-9083-4B8B-8132-2BC1757D7B1D}" type="presParOf" srcId="{32D9B0B1-98A7-4B5C-8B25-89660B261C88}" destId="{8F24583B-9067-4D91-B215-758F5DBA4247}" srcOrd="0" destOrd="0" presId="urn:microsoft.com/office/officeart/2005/8/layout/chevron2"/>
    <dgm:cxn modelId="{48C1FCEF-C82C-4801-A874-2C0CD0739732}" type="presParOf" srcId="{32D9B0B1-98A7-4B5C-8B25-89660B261C88}" destId="{910B0AE1-5DFE-4537-B026-D9A1373204B6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7CC26D5-CF56-4410-BDA7-64DD106FDD00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13ADCFA2-FB89-45CA-AF14-4235083E76D6}">
      <dgm:prSet phldrT="[Texto]"/>
      <dgm:spPr/>
      <dgm:t>
        <a:bodyPr/>
        <a:lstStyle/>
        <a:p>
          <a:r>
            <a:rPr lang="pt-BR" b="1" dirty="0"/>
            <a:t>ACTIVIDADES PREVISTAS</a:t>
          </a:r>
        </a:p>
      </dgm:t>
    </dgm:pt>
    <dgm:pt modelId="{450AF18A-B0B7-4E09-86C5-9BD539FDE561}" type="parTrans" cxnId="{7E70B987-9C07-451A-BC4B-9A4996FE5065}">
      <dgm:prSet/>
      <dgm:spPr/>
      <dgm:t>
        <a:bodyPr/>
        <a:lstStyle/>
        <a:p>
          <a:endParaRPr lang="pt-BR"/>
        </a:p>
      </dgm:t>
    </dgm:pt>
    <dgm:pt modelId="{6E59CD2C-A8E1-4223-B46E-469E610BD850}" type="sibTrans" cxnId="{7E70B987-9C07-451A-BC4B-9A4996FE5065}">
      <dgm:prSet/>
      <dgm:spPr/>
      <dgm:t>
        <a:bodyPr/>
        <a:lstStyle/>
        <a:p>
          <a:endParaRPr lang="pt-BR"/>
        </a:p>
      </dgm:t>
    </dgm:pt>
    <dgm:pt modelId="{9E228918-FF91-4E92-A01B-19891A17A047}">
      <dgm:prSet phldrT="[Texto]" custT="1"/>
      <dgm:spPr/>
      <dgm:t>
        <a:bodyPr/>
        <a:lstStyle/>
        <a:p>
          <a:pPr>
            <a:lnSpc>
              <a:spcPct val="150000"/>
            </a:lnSpc>
            <a:spcAft>
              <a:spcPts val="0"/>
            </a:spcAft>
          </a:pPr>
          <a:r>
            <a:rPr lang="pt-BR" sz="1600" dirty="0">
              <a:latin typeface="Arial" panose="020B0604020202020204" pitchFamily="34" charset="0"/>
              <a:cs typeface="Arial" panose="020B0604020202020204" pitchFamily="34" charset="0"/>
            </a:rPr>
            <a:t>Divulgação; inscrições; Se for </a:t>
          </a:r>
          <a:r>
            <a:rPr lang="pt-BR" sz="1600" dirty="0" err="1">
              <a:latin typeface="Arial" panose="020B0604020202020204" pitchFamily="34" charset="0"/>
              <a:cs typeface="Arial" panose="020B0604020202020204" pitchFamily="34" charset="0"/>
            </a:rPr>
            <a:t>on</a:t>
          </a:r>
          <a:r>
            <a:rPr lang="pt-BR" sz="16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pt-BR" sz="1600" dirty="0" err="1">
              <a:latin typeface="Arial" panose="020B0604020202020204" pitchFamily="34" charset="0"/>
              <a:cs typeface="Arial" panose="020B0604020202020204" pitchFamily="34" charset="0"/>
            </a:rPr>
            <a:t>line</a:t>
          </a:r>
          <a:r>
            <a:rPr lang="pt-BR" sz="1600" dirty="0">
              <a:latin typeface="Arial" panose="020B0604020202020204" pitchFamily="34" charset="0"/>
              <a:cs typeface="Arial" panose="020B0604020202020204" pitchFamily="34" charset="0"/>
            </a:rPr>
            <a:t> : preparação do ambiente, divulgação, matrícula,  contatos com os professores cursistas. Realização e conclusão. Certificação Acompanhamento</a:t>
          </a:r>
          <a:endParaRPr lang="pt-BR" sz="1600" dirty="0"/>
        </a:p>
      </dgm:t>
    </dgm:pt>
    <dgm:pt modelId="{A2EAAF29-20CD-41C2-8B0C-22E361A1F95D}" type="parTrans" cxnId="{9C82346C-BAAA-45D9-A178-27C868541C45}">
      <dgm:prSet/>
      <dgm:spPr/>
      <dgm:t>
        <a:bodyPr/>
        <a:lstStyle/>
        <a:p>
          <a:endParaRPr lang="pt-BR"/>
        </a:p>
      </dgm:t>
    </dgm:pt>
    <dgm:pt modelId="{20C6C0C9-AAD5-489A-A309-D3964A7E832A}" type="sibTrans" cxnId="{9C82346C-BAAA-45D9-A178-27C868541C45}">
      <dgm:prSet/>
      <dgm:spPr/>
      <dgm:t>
        <a:bodyPr/>
        <a:lstStyle/>
        <a:p>
          <a:endParaRPr lang="pt-BR"/>
        </a:p>
      </dgm:t>
    </dgm:pt>
    <dgm:pt modelId="{B2C91E85-107D-4B64-9088-5BDB3E9D815D}">
      <dgm:prSet phldrT="[Texto]"/>
      <dgm:spPr/>
      <dgm:t>
        <a:bodyPr/>
        <a:lstStyle/>
        <a:p>
          <a:r>
            <a:rPr lang="pt-BR" b="1" dirty="0"/>
            <a:t>APOIOS</a:t>
          </a:r>
        </a:p>
      </dgm:t>
    </dgm:pt>
    <dgm:pt modelId="{6FC76339-AD80-4B84-870E-C3DD30D256A3}" type="parTrans" cxnId="{7124DF3F-8E41-42C8-91DF-FF7CFA0A049F}">
      <dgm:prSet/>
      <dgm:spPr/>
      <dgm:t>
        <a:bodyPr/>
        <a:lstStyle/>
        <a:p>
          <a:endParaRPr lang="pt-BR"/>
        </a:p>
      </dgm:t>
    </dgm:pt>
    <dgm:pt modelId="{BAE839B5-0E22-47E4-8CBC-C4D65379EC2A}" type="sibTrans" cxnId="{7124DF3F-8E41-42C8-91DF-FF7CFA0A049F}">
      <dgm:prSet/>
      <dgm:spPr/>
      <dgm:t>
        <a:bodyPr/>
        <a:lstStyle/>
        <a:p>
          <a:endParaRPr lang="pt-BR"/>
        </a:p>
      </dgm:t>
    </dgm:pt>
    <dgm:pt modelId="{59393974-C348-4881-8079-640F9AF5B454}">
      <dgm:prSet phldrT="[Texto]" custT="1"/>
      <dgm:spPr/>
      <dgm:t>
        <a:bodyPr/>
        <a:lstStyle/>
        <a:p>
          <a:pPr>
            <a:lnSpc>
              <a:spcPts val="2000"/>
            </a:lnSpc>
          </a:pPr>
          <a:endParaRPr lang="pt-BR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A2D9880-BA71-4939-AD3D-8B70AAF2BD53}" type="parTrans" cxnId="{174F770B-5F38-48CB-B4E6-FF42F57CC131}">
      <dgm:prSet/>
      <dgm:spPr/>
      <dgm:t>
        <a:bodyPr/>
        <a:lstStyle/>
        <a:p>
          <a:endParaRPr lang="pt-BR"/>
        </a:p>
      </dgm:t>
    </dgm:pt>
    <dgm:pt modelId="{3F258530-85C2-4E25-A6D7-ABDD0975A705}" type="sibTrans" cxnId="{174F770B-5F38-48CB-B4E6-FF42F57CC131}">
      <dgm:prSet/>
      <dgm:spPr/>
      <dgm:t>
        <a:bodyPr/>
        <a:lstStyle/>
        <a:p>
          <a:endParaRPr lang="pt-BR"/>
        </a:p>
      </dgm:t>
    </dgm:pt>
    <dgm:pt modelId="{CF927718-EBDA-45C5-909E-2A774325C1B9}">
      <dgm:prSet phldrT="[Texto]"/>
      <dgm:spPr/>
      <dgm:t>
        <a:bodyPr/>
        <a:lstStyle/>
        <a:p>
          <a:r>
            <a:rPr lang="pt-BR" b="1" dirty="0"/>
            <a:t>PARCEIRO DE TRABALHO</a:t>
          </a:r>
        </a:p>
      </dgm:t>
    </dgm:pt>
    <dgm:pt modelId="{A0C42174-49F8-4A81-BF8A-CC7000904465}" type="parTrans" cxnId="{69AEC935-83DA-448E-8582-A40FF3A6048B}">
      <dgm:prSet/>
      <dgm:spPr/>
      <dgm:t>
        <a:bodyPr/>
        <a:lstStyle/>
        <a:p>
          <a:endParaRPr lang="pt-BR"/>
        </a:p>
      </dgm:t>
    </dgm:pt>
    <dgm:pt modelId="{8FC433DB-B563-4D38-8DFB-3B41A75CFF64}" type="sibTrans" cxnId="{69AEC935-83DA-448E-8582-A40FF3A6048B}">
      <dgm:prSet/>
      <dgm:spPr/>
      <dgm:t>
        <a:bodyPr/>
        <a:lstStyle/>
        <a:p>
          <a:endParaRPr lang="pt-BR"/>
        </a:p>
      </dgm:t>
    </dgm:pt>
    <dgm:pt modelId="{1809758C-551B-4477-B9BB-74B5D7E57683}">
      <dgm:prSet phldrT="[Texto]" custT="1"/>
      <dgm:spPr/>
      <dgm:t>
        <a:bodyPr/>
        <a:lstStyle/>
        <a:p>
          <a:pPr>
            <a:lnSpc>
              <a:spcPct val="100000"/>
            </a:lnSpc>
          </a:pPr>
          <a:r>
            <a:rPr lang="pt-BR" sz="1600" dirty="0">
              <a:latin typeface="Arial" panose="020B0604020202020204" pitchFamily="34" charset="0"/>
              <a:cs typeface="Arial" panose="020B0604020202020204" pitchFamily="34" charset="0"/>
            </a:rPr>
            <a:t>Com </a:t>
          </a:r>
          <a:r>
            <a:rPr lang="pt-BR" sz="1600" dirty="0" err="1">
              <a:latin typeface="Arial" panose="020B0604020202020204" pitchFamily="34" charset="0"/>
              <a:cs typeface="Arial" panose="020B0604020202020204" pitchFamily="34" charset="0"/>
            </a:rPr>
            <a:t>quien</a:t>
          </a:r>
          <a:r>
            <a:rPr lang="pt-BR" sz="16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pt-BR" sz="1600" dirty="0" err="1">
              <a:latin typeface="Arial" panose="020B0604020202020204" pitchFamily="34" charset="0"/>
              <a:cs typeface="Arial" panose="020B0604020202020204" pitchFamily="34" charset="0"/>
            </a:rPr>
            <a:t>quiere</a:t>
          </a:r>
          <a:r>
            <a:rPr lang="pt-BR" sz="16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pt-BR" sz="1600" dirty="0" err="1">
              <a:latin typeface="Arial" panose="020B0604020202020204" pitchFamily="34" charset="0"/>
              <a:cs typeface="Arial" panose="020B0604020202020204" pitchFamily="34" charset="0"/>
            </a:rPr>
            <a:t>trabajar</a:t>
          </a:r>
          <a:r>
            <a:rPr lang="pt-BR" sz="1600" dirty="0">
              <a:latin typeface="Arial" panose="020B0604020202020204" pitchFamily="34" charset="0"/>
              <a:cs typeface="Arial" panose="020B0604020202020204" pitchFamily="34" charset="0"/>
            </a:rPr>
            <a:t>, (</a:t>
          </a:r>
          <a:r>
            <a:rPr lang="pt-BR" sz="1600" dirty="0" err="1">
              <a:latin typeface="Arial" panose="020B0604020202020204" pitchFamily="34" charset="0"/>
              <a:cs typeface="Arial" panose="020B0604020202020204" pitchFamily="34" charset="0"/>
            </a:rPr>
            <a:t>específicamente</a:t>
          </a:r>
          <a:r>
            <a:rPr lang="pt-BR" sz="1600" dirty="0">
              <a:latin typeface="Arial" panose="020B0604020202020204" pitchFamily="34" charset="0"/>
              <a:cs typeface="Arial" panose="020B0604020202020204" pitchFamily="34" charset="0"/>
            </a:rPr>
            <a:t> entre </a:t>
          </a:r>
          <a:r>
            <a:rPr lang="pt-BR" sz="1600" dirty="0" err="1">
              <a:latin typeface="Arial" panose="020B0604020202020204" pitchFamily="34" charset="0"/>
              <a:cs typeface="Arial" panose="020B0604020202020204" pitchFamily="34" charset="0"/>
            </a:rPr>
            <a:t>los</a:t>
          </a:r>
          <a:r>
            <a:rPr lang="pt-BR" sz="16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pt-BR" sz="1600" dirty="0" err="1">
              <a:latin typeface="Arial" panose="020B0604020202020204" pitchFamily="34" charset="0"/>
              <a:cs typeface="Arial" panose="020B0604020202020204" pitchFamily="34" charset="0"/>
            </a:rPr>
            <a:t>socios</a:t>
          </a:r>
          <a:r>
            <a:rPr lang="pt-BR" sz="1600" dirty="0">
              <a:latin typeface="Arial" panose="020B0604020202020204" pitchFamily="34" charset="0"/>
              <a:cs typeface="Arial" panose="020B0604020202020204" pitchFamily="34" charset="0"/>
            </a:rPr>
            <a:t> europeus y </a:t>
          </a:r>
          <a:r>
            <a:rPr lang="pt-BR" sz="1600" dirty="0" err="1">
              <a:latin typeface="Arial" panose="020B0604020202020204" pitchFamily="34" charset="0"/>
              <a:cs typeface="Arial" panose="020B0604020202020204" pitchFamily="34" charset="0"/>
            </a:rPr>
            <a:t>socios</a:t>
          </a:r>
          <a:r>
            <a:rPr lang="pt-BR" sz="1600" dirty="0">
              <a:latin typeface="Arial" panose="020B0604020202020204" pitchFamily="34" charset="0"/>
              <a:cs typeface="Arial" panose="020B0604020202020204" pitchFamily="34" charset="0"/>
            </a:rPr>
            <a:t> latinos) todos. GCUB e OBREAL</a:t>
          </a:r>
        </a:p>
      </dgm:t>
    </dgm:pt>
    <dgm:pt modelId="{1EC8E0DE-A17F-4B0F-BDD7-2AB8580B0222}" type="parTrans" cxnId="{FCB9ADF3-DD28-410B-8DFC-2A453B91B5A8}">
      <dgm:prSet/>
      <dgm:spPr/>
      <dgm:t>
        <a:bodyPr/>
        <a:lstStyle/>
        <a:p>
          <a:endParaRPr lang="pt-BR"/>
        </a:p>
      </dgm:t>
    </dgm:pt>
    <dgm:pt modelId="{52474F21-323C-4F28-8DD2-0E8FC0CA674D}" type="sibTrans" cxnId="{FCB9ADF3-DD28-410B-8DFC-2A453B91B5A8}">
      <dgm:prSet/>
      <dgm:spPr/>
      <dgm:t>
        <a:bodyPr/>
        <a:lstStyle/>
        <a:p>
          <a:endParaRPr lang="pt-BR"/>
        </a:p>
      </dgm:t>
    </dgm:pt>
    <dgm:pt modelId="{5D1695D9-9AE1-45C0-B813-8A5CFA917B11}">
      <dgm:prSet custT="1"/>
      <dgm:spPr/>
      <dgm:t>
        <a:bodyPr/>
        <a:lstStyle/>
        <a:p>
          <a:endParaRPr lang="pt-BR" sz="1400" b="1" dirty="0"/>
        </a:p>
        <a:p>
          <a:r>
            <a:rPr lang="pt-BR" sz="1100" b="1" dirty="0"/>
            <a:t>PERSONAL  INVOLUCRADO</a:t>
          </a:r>
        </a:p>
      </dgm:t>
    </dgm:pt>
    <dgm:pt modelId="{A2F750B2-5008-4AD2-9490-1DE1DEE4BDD8}" type="parTrans" cxnId="{7CA44E5F-2C5B-499F-82AA-96CC72B20EE9}">
      <dgm:prSet/>
      <dgm:spPr/>
      <dgm:t>
        <a:bodyPr/>
        <a:lstStyle/>
        <a:p>
          <a:endParaRPr lang="pt-BR"/>
        </a:p>
      </dgm:t>
    </dgm:pt>
    <dgm:pt modelId="{D4FF810E-7829-4654-B71D-8FBEA77748B9}" type="sibTrans" cxnId="{7CA44E5F-2C5B-499F-82AA-96CC72B20EE9}">
      <dgm:prSet/>
      <dgm:spPr/>
      <dgm:t>
        <a:bodyPr/>
        <a:lstStyle/>
        <a:p>
          <a:endParaRPr lang="pt-BR"/>
        </a:p>
      </dgm:t>
    </dgm:pt>
    <dgm:pt modelId="{0A7BA518-1396-45FC-A2F9-095373B9D0AD}">
      <dgm:prSet custT="1"/>
      <dgm:spPr/>
      <dgm:t>
        <a:bodyPr/>
        <a:lstStyle/>
        <a:p>
          <a:pPr>
            <a:lnSpc>
              <a:spcPts val="2000"/>
            </a:lnSpc>
          </a:pPr>
          <a:r>
            <a:rPr lang="pt-BR" sz="1600" dirty="0">
              <a:latin typeface="Arial" panose="020B0604020202020204" pitchFamily="34" charset="0"/>
              <a:cs typeface="Arial" panose="020B0604020202020204" pitchFamily="34" charset="0"/>
            </a:rPr>
            <a:t>Técnicos, analistas e colaboradores da( SERINT ) / dos escritórios de Relações Internacionais,</a:t>
          </a:r>
        </a:p>
      </dgm:t>
    </dgm:pt>
    <dgm:pt modelId="{4A34980B-2DB7-4058-9FD2-DE523F413D1C}" type="parTrans" cxnId="{1A559F39-F9D7-4485-B690-5898589017FA}">
      <dgm:prSet/>
      <dgm:spPr/>
      <dgm:t>
        <a:bodyPr/>
        <a:lstStyle/>
        <a:p>
          <a:endParaRPr lang="pt-BR"/>
        </a:p>
      </dgm:t>
    </dgm:pt>
    <dgm:pt modelId="{04A0A8F3-86FE-4712-BF5B-535FE2CF79BC}" type="sibTrans" cxnId="{1A559F39-F9D7-4485-B690-5898589017FA}">
      <dgm:prSet/>
      <dgm:spPr/>
      <dgm:t>
        <a:bodyPr/>
        <a:lstStyle/>
        <a:p>
          <a:endParaRPr lang="pt-BR"/>
        </a:p>
      </dgm:t>
    </dgm:pt>
    <dgm:pt modelId="{114B90C0-1677-48BE-B40E-7475119E1321}">
      <dgm:prSet custT="1"/>
      <dgm:spPr/>
      <dgm:t>
        <a:bodyPr/>
        <a:lstStyle/>
        <a:p>
          <a:pPr>
            <a:lnSpc>
              <a:spcPts val="2000"/>
            </a:lnSpc>
          </a:pPr>
          <a:r>
            <a:rPr lang="pt-BR" sz="1600" dirty="0">
              <a:latin typeface="Arial" panose="020B0604020202020204" pitchFamily="34" charset="0"/>
              <a:cs typeface="Arial" panose="020B0604020202020204" pitchFamily="34" charset="0"/>
            </a:rPr>
            <a:t> Coordenadores de colegiado e de curso; Secretários dos colegiados acadêmicos da graduação e da pós-graduação; Membro da </a:t>
          </a:r>
          <a:r>
            <a:rPr lang="pt-BR" sz="1600" dirty="0" err="1">
              <a:latin typeface="Arial" panose="020B0604020202020204" pitchFamily="34" charset="0"/>
              <a:cs typeface="Arial" panose="020B0604020202020204" pitchFamily="34" charset="0"/>
            </a:rPr>
            <a:t>Pró-reitoria</a:t>
          </a:r>
          <a:r>
            <a:rPr lang="pt-BR" sz="1600" dirty="0">
              <a:latin typeface="Arial" panose="020B0604020202020204" pitchFamily="34" charset="0"/>
              <a:cs typeface="Arial" panose="020B0604020202020204" pitchFamily="34" charset="0"/>
            </a:rPr>
            <a:t> de extensão</a:t>
          </a:r>
        </a:p>
      </dgm:t>
    </dgm:pt>
    <dgm:pt modelId="{3CB34F59-84B5-4D83-BC9A-33BC515DD510}" type="sibTrans" cxnId="{4D5B1895-11F3-4313-ACD4-67AFBB18A4AD}">
      <dgm:prSet/>
      <dgm:spPr/>
      <dgm:t>
        <a:bodyPr/>
        <a:lstStyle/>
        <a:p>
          <a:endParaRPr lang="pt-BR"/>
        </a:p>
      </dgm:t>
    </dgm:pt>
    <dgm:pt modelId="{8A4545C5-1CA8-43B9-94C2-60C594CE1F73}" type="parTrans" cxnId="{4D5B1895-11F3-4313-ACD4-67AFBB18A4AD}">
      <dgm:prSet/>
      <dgm:spPr/>
      <dgm:t>
        <a:bodyPr/>
        <a:lstStyle/>
        <a:p>
          <a:endParaRPr lang="pt-BR"/>
        </a:p>
      </dgm:t>
    </dgm:pt>
    <dgm:pt modelId="{6FDDCEF0-C9AD-43D2-9EEF-80344AB56ADE}">
      <dgm:prSet custT="1"/>
      <dgm:spPr/>
      <dgm:t>
        <a:bodyPr/>
        <a:lstStyle/>
        <a:p>
          <a:pPr>
            <a:lnSpc>
              <a:spcPts val="2000"/>
            </a:lnSpc>
          </a:pPr>
          <a:r>
            <a:rPr lang="pt-BR" sz="1600" b="1" dirty="0">
              <a:latin typeface="Arial" panose="020B0604020202020204" pitchFamily="34" charset="0"/>
              <a:cs typeface="Arial" panose="020B0604020202020204" pitchFamily="34" charset="0"/>
            </a:rPr>
            <a:t>Que tipo de </a:t>
          </a:r>
          <a:r>
            <a:rPr lang="pt-BR" sz="1600" b="1" dirty="0" err="1">
              <a:latin typeface="Arial" panose="020B0604020202020204" pitchFamily="34" charset="0"/>
              <a:cs typeface="Arial" panose="020B0604020202020204" pitchFamily="34" charset="0"/>
            </a:rPr>
            <a:t>apoyo</a:t>
          </a:r>
          <a:r>
            <a:rPr lang="pt-BR" sz="1600" b="1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pt-BR" sz="1600" b="1" dirty="0" err="1">
              <a:latin typeface="Arial" panose="020B0604020202020204" pitchFamily="34" charset="0"/>
              <a:cs typeface="Arial" panose="020B0604020202020204" pitchFamily="34" charset="0"/>
            </a:rPr>
            <a:t>les</a:t>
          </a:r>
          <a:r>
            <a:rPr lang="pt-BR" sz="1600" b="1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pt-BR" sz="1600" b="1" dirty="0" err="1">
              <a:latin typeface="Arial" panose="020B0604020202020204" pitchFamily="34" charset="0"/>
              <a:cs typeface="Arial" panose="020B0604020202020204" pitchFamily="34" charset="0"/>
            </a:rPr>
            <a:t>esperan</a:t>
          </a:r>
          <a:r>
            <a:rPr lang="pt-BR" sz="1600" b="1" dirty="0">
              <a:latin typeface="Arial" panose="020B0604020202020204" pitchFamily="34" charset="0"/>
              <a:cs typeface="Arial" panose="020B0604020202020204" pitchFamily="34" charset="0"/>
            </a:rPr>
            <a:t> de </a:t>
          </a:r>
          <a:r>
            <a:rPr lang="pt-BR" sz="1600" b="1" dirty="0" err="1">
              <a:latin typeface="Arial" panose="020B0604020202020204" pitchFamily="34" charset="0"/>
              <a:cs typeface="Arial" panose="020B0604020202020204" pitchFamily="34" charset="0"/>
            </a:rPr>
            <a:t>los</a:t>
          </a:r>
          <a:r>
            <a:rPr lang="pt-BR" sz="1600" b="1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pt-BR" sz="1600" b="1" dirty="0" err="1">
              <a:latin typeface="Arial" panose="020B0604020202020204" pitchFamily="34" charset="0"/>
              <a:cs typeface="Arial" panose="020B0604020202020204" pitchFamily="34" charset="0"/>
            </a:rPr>
            <a:t>socios</a:t>
          </a:r>
          <a:r>
            <a:rPr lang="pt-BR" sz="1600" b="1" dirty="0">
              <a:latin typeface="Arial" panose="020B0604020202020204" pitchFamily="34" charset="0"/>
              <a:cs typeface="Arial" panose="020B0604020202020204" pitchFamily="34" charset="0"/>
            </a:rPr>
            <a:t> europeus : </a:t>
          </a:r>
          <a:r>
            <a:rPr lang="pt-BR" sz="1600" dirty="0">
              <a:latin typeface="Arial" panose="020B0604020202020204" pitchFamily="34" charset="0"/>
              <a:cs typeface="Arial" panose="020B0604020202020204" pitchFamily="34" charset="0"/>
            </a:rPr>
            <a:t>apoio com passagens, acomodações, cursos de língua para que esse público possa fazer um intercâmbio laboral – técnico.</a:t>
          </a:r>
        </a:p>
      </dgm:t>
    </dgm:pt>
    <dgm:pt modelId="{4F3DB5EB-01CF-4C99-B3C9-A8611DAD5E53}" type="parTrans" cxnId="{83A6FDA1-77CA-4AC6-AC2A-CD06FB3F6290}">
      <dgm:prSet/>
      <dgm:spPr/>
      <dgm:t>
        <a:bodyPr/>
        <a:lstStyle/>
        <a:p>
          <a:endParaRPr lang="pt-BR"/>
        </a:p>
      </dgm:t>
    </dgm:pt>
    <dgm:pt modelId="{E53F1531-35F4-4288-A387-0A0B15C4995A}" type="sibTrans" cxnId="{83A6FDA1-77CA-4AC6-AC2A-CD06FB3F6290}">
      <dgm:prSet/>
      <dgm:spPr/>
      <dgm:t>
        <a:bodyPr/>
        <a:lstStyle/>
        <a:p>
          <a:endParaRPr lang="pt-BR"/>
        </a:p>
      </dgm:t>
    </dgm:pt>
    <dgm:pt modelId="{06BC2EE9-21A7-4853-8D88-CA209DFCE8AF}">
      <dgm:prSet custT="1"/>
      <dgm:spPr/>
      <dgm:t>
        <a:bodyPr/>
        <a:lstStyle/>
        <a:p>
          <a:pPr>
            <a:lnSpc>
              <a:spcPts val="2000"/>
            </a:lnSpc>
          </a:pPr>
          <a:r>
            <a:rPr lang="pt-BR" sz="1600" dirty="0">
              <a:latin typeface="Arial" panose="020B0604020202020204" pitchFamily="34" charset="0"/>
              <a:cs typeface="Arial" panose="020B0604020202020204" pitchFamily="34" charset="0"/>
            </a:rPr>
            <a:t>Para que tenham uma possibilidade de obter uma experiência internacional.</a:t>
          </a:r>
        </a:p>
      </dgm:t>
    </dgm:pt>
    <dgm:pt modelId="{4E520F2B-39C1-4C6F-BA5C-AFBB25AAC51E}" type="parTrans" cxnId="{E2B7BBC9-EEA1-4767-94F7-4610128C4BBE}">
      <dgm:prSet/>
      <dgm:spPr/>
      <dgm:t>
        <a:bodyPr/>
        <a:lstStyle/>
        <a:p>
          <a:endParaRPr lang="pt-BR"/>
        </a:p>
      </dgm:t>
    </dgm:pt>
    <dgm:pt modelId="{7DC8B78E-3948-4D4C-AE33-795C665AC3DE}" type="sibTrans" cxnId="{E2B7BBC9-EEA1-4767-94F7-4610128C4BBE}">
      <dgm:prSet/>
      <dgm:spPr/>
      <dgm:t>
        <a:bodyPr/>
        <a:lstStyle/>
        <a:p>
          <a:endParaRPr lang="pt-BR"/>
        </a:p>
      </dgm:t>
    </dgm:pt>
    <dgm:pt modelId="{29EBBCDE-397B-4BB2-80C1-E2C3394DE3ED}">
      <dgm:prSet phldrT="[Texto]"/>
      <dgm:spPr/>
      <dgm:t>
        <a:bodyPr/>
        <a:lstStyle/>
        <a:p>
          <a:r>
            <a:rPr lang="pt-BR" b="1" dirty="0"/>
            <a:t>RUESGOS E DESAFIOS</a:t>
          </a:r>
        </a:p>
      </dgm:t>
    </dgm:pt>
    <dgm:pt modelId="{35C75714-56BC-4E08-9AC0-28E9FEC28B19}" type="parTrans" cxnId="{47A62EB3-9BAD-4F0A-A8C8-B4AD9B04E388}">
      <dgm:prSet/>
      <dgm:spPr/>
      <dgm:t>
        <a:bodyPr/>
        <a:lstStyle/>
        <a:p>
          <a:endParaRPr lang="pt-BR"/>
        </a:p>
      </dgm:t>
    </dgm:pt>
    <dgm:pt modelId="{A3DAFA2F-B309-47F3-ADC3-05F1F126A093}" type="sibTrans" cxnId="{47A62EB3-9BAD-4F0A-A8C8-B4AD9B04E388}">
      <dgm:prSet/>
      <dgm:spPr/>
      <dgm:t>
        <a:bodyPr/>
        <a:lstStyle/>
        <a:p>
          <a:endParaRPr lang="pt-BR"/>
        </a:p>
      </dgm:t>
    </dgm:pt>
    <dgm:pt modelId="{2EED9DB8-5D0E-4B2A-8A4A-014090A9606F}">
      <dgm:prSet custT="1"/>
      <dgm:spPr/>
      <dgm:t>
        <a:bodyPr/>
        <a:lstStyle/>
        <a:p>
          <a:r>
            <a:rPr lang="pt-BR" sz="1600" b="0" dirty="0"/>
            <a:t>RISCOS: de não haver a mobilidade internacional para os técnicos </a:t>
          </a:r>
        </a:p>
      </dgm:t>
    </dgm:pt>
    <dgm:pt modelId="{CFFCAD02-52AF-4A82-8835-17CB9A8B25A0}" type="parTrans" cxnId="{A48D9F3D-7DFB-4959-A93C-5A4BC75D2E75}">
      <dgm:prSet/>
      <dgm:spPr/>
      <dgm:t>
        <a:bodyPr/>
        <a:lstStyle/>
        <a:p>
          <a:endParaRPr lang="pt-BR"/>
        </a:p>
      </dgm:t>
    </dgm:pt>
    <dgm:pt modelId="{9EB87B02-BBF8-4155-929C-C78A18805D8A}" type="sibTrans" cxnId="{A48D9F3D-7DFB-4959-A93C-5A4BC75D2E75}">
      <dgm:prSet/>
      <dgm:spPr/>
      <dgm:t>
        <a:bodyPr/>
        <a:lstStyle/>
        <a:p>
          <a:endParaRPr lang="pt-BR"/>
        </a:p>
      </dgm:t>
    </dgm:pt>
    <dgm:pt modelId="{0DA6AECC-86AF-461E-A9DF-ADC4EE57393F}">
      <dgm:prSet custT="1"/>
      <dgm:spPr/>
      <dgm:t>
        <a:bodyPr/>
        <a:lstStyle/>
        <a:p>
          <a:r>
            <a:rPr lang="pt-BR" sz="1600" b="0" dirty="0"/>
            <a:t>DESAFIOS: Realizar uma mobilidade internacional laboral – levar os cursistas para outro País.</a:t>
          </a:r>
        </a:p>
      </dgm:t>
    </dgm:pt>
    <dgm:pt modelId="{62096F21-1945-425B-9BB7-88D0FA764659}" type="parTrans" cxnId="{E716E483-608F-4852-959F-7C300E2E18BF}">
      <dgm:prSet/>
      <dgm:spPr/>
      <dgm:t>
        <a:bodyPr/>
        <a:lstStyle/>
        <a:p>
          <a:endParaRPr lang="pt-BR"/>
        </a:p>
      </dgm:t>
    </dgm:pt>
    <dgm:pt modelId="{C0ED79AF-F1F7-461B-9913-62365E5045A7}" type="sibTrans" cxnId="{E716E483-608F-4852-959F-7C300E2E18BF}">
      <dgm:prSet/>
      <dgm:spPr/>
      <dgm:t>
        <a:bodyPr/>
        <a:lstStyle/>
        <a:p>
          <a:endParaRPr lang="pt-BR"/>
        </a:p>
      </dgm:t>
    </dgm:pt>
    <dgm:pt modelId="{94B8C47A-C8AD-4A39-A649-CB2CA55BAF55}" type="pres">
      <dgm:prSet presAssocID="{B7CC26D5-CF56-4410-BDA7-64DD106FDD00}" presName="linearFlow" presStyleCnt="0">
        <dgm:presLayoutVars>
          <dgm:dir/>
          <dgm:animLvl val="lvl"/>
          <dgm:resizeHandles val="exact"/>
        </dgm:presLayoutVars>
      </dgm:prSet>
      <dgm:spPr/>
    </dgm:pt>
    <dgm:pt modelId="{1C9B549D-ABD2-4CC3-9BA3-86CB44A3E100}" type="pres">
      <dgm:prSet presAssocID="{13ADCFA2-FB89-45CA-AF14-4235083E76D6}" presName="composite" presStyleCnt="0"/>
      <dgm:spPr/>
    </dgm:pt>
    <dgm:pt modelId="{F1EC4DD7-1A28-4789-9B15-1D32F303A06C}" type="pres">
      <dgm:prSet presAssocID="{13ADCFA2-FB89-45CA-AF14-4235083E76D6}" presName="parentText" presStyleLbl="alignNode1" presStyleIdx="0" presStyleCnt="5">
        <dgm:presLayoutVars>
          <dgm:chMax val="1"/>
          <dgm:bulletEnabled val="1"/>
        </dgm:presLayoutVars>
      </dgm:prSet>
      <dgm:spPr/>
    </dgm:pt>
    <dgm:pt modelId="{D56556E0-53E9-4638-B7F2-6F59AB27DF0B}" type="pres">
      <dgm:prSet presAssocID="{13ADCFA2-FB89-45CA-AF14-4235083E76D6}" presName="descendantText" presStyleLbl="alignAcc1" presStyleIdx="0" presStyleCnt="5" custScaleY="100000" custLinFactNeighborX="392" custLinFactNeighborY="11931">
        <dgm:presLayoutVars>
          <dgm:bulletEnabled val="1"/>
        </dgm:presLayoutVars>
      </dgm:prSet>
      <dgm:spPr/>
    </dgm:pt>
    <dgm:pt modelId="{F108AA66-1132-4FAF-87F6-28328DDF9487}" type="pres">
      <dgm:prSet presAssocID="{6E59CD2C-A8E1-4223-B46E-469E610BD850}" presName="sp" presStyleCnt="0"/>
      <dgm:spPr/>
    </dgm:pt>
    <dgm:pt modelId="{B68B5304-7485-4BD3-BF62-C198A7A0789A}" type="pres">
      <dgm:prSet presAssocID="{B2C91E85-107D-4B64-9088-5BDB3E9D815D}" presName="composite" presStyleCnt="0"/>
      <dgm:spPr/>
    </dgm:pt>
    <dgm:pt modelId="{9D36FDB0-E1E8-4D1C-9D4D-690E11CC8268}" type="pres">
      <dgm:prSet presAssocID="{B2C91E85-107D-4B64-9088-5BDB3E9D815D}" presName="parentText" presStyleLbl="alignNode1" presStyleIdx="1" presStyleCnt="5" custLinFactNeighborX="0" custLinFactNeighborY="93482">
        <dgm:presLayoutVars>
          <dgm:chMax val="1"/>
          <dgm:bulletEnabled val="1"/>
        </dgm:presLayoutVars>
      </dgm:prSet>
      <dgm:spPr/>
    </dgm:pt>
    <dgm:pt modelId="{F32C0C9B-0F7C-400C-9E92-BC074B8B5D33}" type="pres">
      <dgm:prSet presAssocID="{B2C91E85-107D-4B64-9088-5BDB3E9D815D}" presName="descendantText" presStyleLbl="alignAcc1" presStyleIdx="1" presStyleCnt="5" custScaleY="181595" custLinFactNeighborX="392" custLinFactNeighborY="-10612">
        <dgm:presLayoutVars>
          <dgm:bulletEnabled val="1"/>
        </dgm:presLayoutVars>
      </dgm:prSet>
      <dgm:spPr/>
    </dgm:pt>
    <dgm:pt modelId="{169D3FA3-3E90-4310-873D-36303BBF5997}" type="pres">
      <dgm:prSet presAssocID="{BAE839B5-0E22-47E4-8CBC-C4D65379EC2A}" presName="sp" presStyleCnt="0"/>
      <dgm:spPr/>
    </dgm:pt>
    <dgm:pt modelId="{38C72ACE-D55C-4F4A-AB84-AD35D8D9CF88}" type="pres">
      <dgm:prSet presAssocID="{5D1695D9-9AE1-45C0-B813-8A5CFA917B11}" presName="composite" presStyleCnt="0"/>
      <dgm:spPr/>
    </dgm:pt>
    <dgm:pt modelId="{7EFA6AE9-5266-4486-B674-E20669FBA023}" type="pres">
      <dgm:prSet presAssocID="{5D1695D9-9AE1-45C0-B813-8A5CFA917B11}" presName="parentText" presStyleLbl="alignNode1" presStyleIdx="2" presStyleCnt="5" custLinFactY="-14063" custLinFactNeighborX="-3596" custLinFactNeighborY="-100000">
        <dgm:presLayoutVars>
          <dgm:chMax val="1"/>
          <dgm:bulletEnabled val="1"/>
        </dgm:presLayoutVars>
      </dgm:prSet>
      <dgm:spPr/>
    </dgm:pt>
    <dgm:pt modelId="{ABD8C91F-1AAC-4570-93BD-08F5C76EE510}" type="pres">
      <dgm:prSet presAssocID="{5D1695D9-9AE1-45C0-B813-8A5CFA917B11}" presName="descendantText" presStyleLbl="alignAcc1" presStyleIdx="2" presStyleCnt="5" custScaleY="139245" custLinFactNeighborY="15406">
        <dgm:presLayoutVars>
          <dgm:bulletEnabled val="1"/>
        </dgm:presLayoutVars>
      </dgm:prSet>
      <dgm:spPr/>
    </dgm:pt>
    <dgm:pt modelId="{F123C1D1-16AC-47D7-BD89-793B99D3239C}" type="pres">
      <dgm:prSet presAssocID="{D4FF810E-7829-4654-B71D-8FBEA77748B9}" presName="sp" presStyleCnt="0"/>
      <dgm:spPr/>
    </dgm:pt>
    <dgm:pt modelId="{32D9B0B1-98A7-4B5C-8B25-89660B261C88}" type="pres">
      <dgm:prSet presAssocID="{CF927718-EBDA-45C5-909E-2A774325C1B9}" presName="composite" presStyleCnt="0"/>
      <dgm:spPr/>
    </dgm:pt>
    <dgm:pt modelId="{8F24583B-9067-4D91-B215-758F5DBA4247}" type="pres">
      <dgm:prSet presAssocID="{CF927718-EBDA-45C5-909E-2A774325C1B9}" presName="parentText" presStyleLbl="alignNode1" presStyleIdx="3" presStyleCnt="5" custLinFactNeighborX="0" custLinFactNeighborY="16">
        <dgm:presLayoutVars>
          <dgm:chMax val="1"/>
          <dgm:bulletEnabled val="1"/>
        </dgm:presLayoutVars>
      </dgm:prSet>
      <dgm:spPr/>
    </dgm:pt>
    <dgm:pt modelId="{910B0AE1-5DFE-4537-B026-D9A1373204B6}" type="pres">
      <dgm:prSet presAssocID="{CF927718-EBDA-45C5-909E-2A774325C1B9}" presName="descendantText" presStyleLbl="alignAcc1" presStyleIdx="3" presStyleCnt="5" custScaleY="74831" custLinFactNeighborX="902" custLinFactNeighborY="22211">
        <dgm:presLayoutVars>
          <dgm:bulletEnabled val="1"/>
        </dgm:presLayoutVars>
      </dgm:prSet>
      <dgm:spPr/>
    </dgm:pt>
    <dgm:pt modelId="{817BF025-6F67-424E-92D4-33B364EB8BEC}" type="pres">
      <dgm:prSet presAssocID="{8FC433DB-B563-4D38-8DFB-3B41A75CFF64}" presName="sp" presStyleCnt="0"/>
      <dgm:spPr/>
    </dgm:pt>
    <dgm:pt modelId="{E5CD1399-C88E-43C2-9CC7-2FFC91C338BB}" type="pres">
      <dgm:prSet presAssocID="{29EBBCDE-397B-4BB2-80C1-E2C3394DE3ED}" presName="composite" presStyleCnt="0"/>
      <dgm:spPr/>
    </dgm:pt>
    <dgm:pt modelId="{A7D70229-0CF6-4D00-BA18-3897E2F9BF50}" type="pres">
      <dgm:prSet presAssocID="{29EBBCDE-397B-4BB2-80C1-E2C3394DE3ED}" presName="parentText" presStyleLbl="alignNode1" presStyleIdx="4" presStyleCnt="5" custLinFactNeighborY="-7211">
        <dgm:presLayoutVars>
          <dgm:chMax val="1"/>
          <dgm:bulletEnabled val="1"/>
        </dgm:presLayoutVars>
      </dgm:prSet>
      <dgm:spPr/>
    </dgm:pt>
    <dgm:pt modelId="{A4D17123-5A70-4DB2-B803-3F780BCE97C6}" type="pres">
      <dgm:prSet presAssocID="{29EBBCDE-397B-4BB2-80C1-E2C3394DE3ED}" presName="descendantText" presStyleLbl="alignAcc1" presStyleIdx="4" presStyleCnt="5" custLinFactNeighborY="5241">
        <dgm:presLayoutVars>
          <dgm:bulletEnabled val="1"/>
        </dgm:presLayoutVars>
      </dgm:prSet>
      <dgm:spPr/>
    </dgm:pt>
  </dgm:ptLst>
  <dgm:cxnLst>
    <dgm:cxn modelId="{BC627204-A8B4-40E6-ABE2-AD7BD55E880E}" type="presOf" srcId="{59393974-C348-4881-8079-640F9AF5B454}" destId="{F32C0C9B-0F7C-400C-9E92-BC074B8B5D33}" srcOrd="0" destOrd="0" presId="urn:microsoft.com/office/officeart/2005/8/layout/chevron2"/>
    <dgm:cxn modelId="{174F770B-5F38-48CB-B4E6-FF42F57CC131}" srcId="{B2C91E85-107D-4B64-9088-5BDB3E9D815D}" destId="{59393974-C348-4881-8079-640F9AF5B454}" srcOrd="0" destOrd="0" parTransId="{FA2D9880-BA71-4939-AD3D-8B70AAF2BD53}" sibTransId="{3F258530-85C2-4E25-A6D7-ABDD0975A705}"/>
    <dgm:cxn modelId="{36B6DC0B-54C9-469F-936A-CEE2808C1EFA}" type="presOf" srcId="{6FDDCEF0-C9AD-43D2-9EEF-80344AB56ADE}" destId="{ABD8C91F-1AAC-4570-93BD-08F5C76EE510}" srcOrd="0" destOrd="0" presId="urn:microsoft.com/office/officeart/2005/8/layout/chevron2"/>
    <dgm:cxn modelId="{3BDC0D28-0DB9-4935-90EF-12C29D5A59BA}" type="presOf" srcId="{06BC2EE9-21A7-4853-8D88-CA209DFCE8AF}" destId="{ABD8C91F-1AAC-4570-93BD-08F5C76EE510}" srcOrd="0" destOrd="1" presId="urn:microsoft.com/office/officeart/2005/8/layout/chevron2"/>
    <dgm:cxn modelId="{69AEC935-83DA-448E-8582-A40FF3A6048B}" srcId="{B7CC26D5-CF56-4410-BDA7-64DD106FDD00}" destId="{CF927718-EBDA-45C5-909E-2A774325C1B9}" srcOrd="3" destOrd="0" parTransId="{A0C42174-49F8-4A81-BF8A-CC7000904465}" sibTransId="{8FC433DB-B563-4D38-8DFB-3B41A75CFF64}"/>
    <dgm:cxn modelId="{1A559F39-F9D7-4485-B690-5898589017FA}" srcId="{B2C91E85-107D-4B64-9088-5BDB3E9D815D}" destId="{0A7BA518-1396-45FC-A2F9-095373B9D0AD}" srcOrd="1" destOrd="0" parTransId="{4A34980B-2DB7-4058-9FD2-DE523F413D1C}" sibTransId="{04A0A8F3-86FE-4712-BF5B-535FE2CF79BC}"/>
    <dgm:cxn modelId="{4752A53C-EC79-4015-A94D-DB1F54C7F4A4}" type="presOf" srcId="{13ADCFA2-FB89-45CA-AF14-4235083E76D6}" destId="{F1EC4DD7-1A28-4789-9B15-1D32F303A06C}" srcOrd="0" destOrd="0" presId="urn:microsoft.com/office/officeart/2005/8/layout/chevron2"/>
    <dgm:cxn modelId="{A48D9F3D-7DFB-4959-A93C-5A4BC75D2E75}" srcId="{29EBBCDE-397B-4BB2-80C1-E2C3394DE3ED}" destId="{2EED9DB8-5D0E-4B2A-8A4A-014090A9606F}" srcOrd="0" destOrd="0" parTransId="{CFFCAD02-52AF-4A82-8835-17CB9A8B25A0}" sibTransId="{9EB87B02-BBF8-4155-929C-C78A18805D8A}"/>
    <dgm:cxn modelId="{7124DF3F-8E41-42C8-91DF-FF7CFA0A049F}" srcId="{B7CC26D5-CF56-4410-BDA7-64DD106FDD00}" destId="{B2C91E85-107D-4B64-9088-5BDB3E9D815D}" srcOrd="1" destOrd="0" parTransId="{6FC76339-AD80-4B84-870E-C3DD30D256A3}" sibTransId="{BAE839B5-0E22-47E4-8CBC-C4D65379EC2A}"/>
    <dgm:cxn modelId="{58CF1447-D22C-4218-8595-59A978B2403B}" type="presOf" srcId="{CF927718-EBDA-45C5-909E-2A774325C1B9}" destId="{8F24583B-9067-4D91-B215-758F5DBA4247}" srcOrd="0" destOrd="0" presId="urn:microsoft.com/office/officeart/2005/8/layout/chevron2"/>
    <dgm:cxn modelId="{7C3F8957-B6B0-47AF-A2E1-822B552CB0CB}" type="presOf" srcId="{1809758C-551B-4477-B9BB-74B5D7E57683}" destId="{910B0AE1-5DFE-4537-B026-D9A1373204B6}" srcOrd="0" destOrd="0" presId="urn:microsoft.com/office/officeart/2005/8/layout/chevron2"/>
    <dgm:cxn modelId="{D5E9875B-71F4-4985-BE16-B5F073F8D17B}" type="presOf" srcId="{B2C91E85-107D-4B64-9088-5BDB3E9D815D}" destId="{9D36FDB0-E1E8-4D1C-9D4D-690E11CC8268}" srcOrd="0" destOrd="0" presId="urn:microsoft.com/office/officeart/2005/8/layout/chevron2"/>
    <dgm:cxn modelId="{14D8395C-23A3-46B9-AA26-9C306C36996C}" type="presOf" srcId="{5D1695D9-9AE1-45C0-B813-8A5CFA917B11}" destId="{7EFA6AE9-5266-4486-B674-E20669FBA023}" srcOrd="0" destOrd="0" presId="urn:microsoft.com/office/officeart/2005/8/layout/chevron2"/>
    <dgm:cxn modelId="{641FD05C-D21B-41D9-BDF4-E38FA0FC7550}" type="presOf" srcId="{0DA6AECC-86AF-461E-A9DF-ADC4EE57393F}" destId="{A4D17123-5A70-4DB2-B803-3F780BCE97C6}" srcOrd="0" destOrd="1" presId="urn:microsoft.com/office/officeart/2005/8/layout/chevron2"/>
    <dgm:cxn modelId="{7CA44E5F-2C5B-499F-82AA-96CC72B20EE9}" srcId="{B7CC26D5-CF56-4410-BDA7-64DD106FDD00}" destId="{5D1695D9-9AE1-45C0-B813-8A5CFA917B11}" srcOrd="2" destOrd="0" parTransId="{A2F750B2-5008-4AD2-9490-1DE1DEE4BDD8}" sibTransId="{D4FF810E-7829-4654-B71D-8FBEA77748B9}"/>
    <dgm:cxn modelId="{9C82346C-BAAA-45D9-A178-27C868541C45}" srcId="{13ADCFA2-FB89-45CA-AF14-4235083E76D6}" destId="{9E228918-FF91-4E92-A01B-19891A17A047}" srcOrd="0" destOrd="0" parTransId="{A2EAAF29-20CD-41C2-8B0C-22E361A1F95D}" sibTransId="{20C6C0C9-AAD5-489A-A309-D3964A7E832A}"/>
    <dgm:cxn modelId="{E716E483-608F-4852-959F-7C300E2E18BF}" srcId="{29EBBCDE-397B-4BB2-80C1-E2C3394DE3ED}" destId="{0DA6AECC-86AF-461E-A9DF-ADC4EE57393F}" srcOrd="1" destOrd="0" parTransId="{62096F21-1945-425B-9BB7-88D0FA764659}" sibTransId="{C0ED79AF-F1F7-461B-9913-62365E5045A7}"/>
    <dgm:cxn modelId="{582BF683-1A39-4353-BFDF-671AD34E2B07}" type="presOf" srcId="{0A7BA518-1396-45FC-A2F9-095373B9D0AD}" destId="{F32C0C9B-0F7C-400C-9E92-BC074B8B5D33}" srcOrd="0" destOrd="1" presId="urn:microsoft.com/office/officeart/2005/8/layout/chevron2"/>
    <dgm:cxn modelId="{7E70B987-9C07-451A-BC4B-9A4996FE5065}" srcId="{B7CC26D5-CF56-4410-BDA7-64DD106FDD00}" destId="{13ADCFA2-FB89-45CA-AF14-4235083E76D6}" srcOrd="0" destOrd="0" parTransId="{450AF18A-B0B7-4E09-86C5-9BD539FDE561}" sibTransId="{6E59CD2C-A8E1-4223-B46E-469E610BD850}"/>
    <dgm:cxn modelId="{2620C188-1898-42A3-B125-6CC5C01CE1DE}" type="presOf" srcId="{9E228918-FF91-4E92-A01B-19891A17A047}" destId="{D56556E0-53E9-4638-B7F2-6F59AB27DF0B}" srcOrd="0" destOrd="0" presId="urn:microsoft.com/office/officeart/2005/8/layout/chevron2"/>
    <dgm:cxn modelId="{8A300F93-361B-4AE8-9D53-811F98D6A909}" type="presOf" srcId="{29EBBCDE-397B-4BB2-80C1-E2C3394DE3ED}" destId="{A7D70229-0CF6-4D00-BA18-3897E2F9BF50}" srcOrd="0" destOrd="0" presId="urn:microsoft.com/office/officeart/2005/8/layout/chevron2"/>
    <dgm:cxn modelId="{4D5B1895-11F3-4313-ACD4-67AFBB18A4AD}" srcId="{B2C91E85-107D-4B64-9088-5BDB3E9D815D}" destId="{114B90C0-1677-48BE-B40E-7475119E1321}" srcOrd="2" destOrd="0" parTransId="{8A4545C5-1CA8-43B9-94C2-60C594CE1F73}" sibTransId="{3CB34F59-84B5-4D83-BC9A-33BC515DD510}"/>
    <dgm:cxn modelId="{83A6FDA1-77CA-4AC6-AC2A-CD06FB3F6290}" srcId="{5D1695D9-9AE1-45C0-B813-8A5CFA917B11}" destId="{6FDDCEF0-C9AD-43D2-9EEF-80344AB56ADE}" srcOrd="0" destOrd="0" parTransId="{4F3DB5EB-01CF-4C99-B3C9-A8611DAD5E53}" sibTransId="{E53F1531-35F4-4288-A387-0A0B15C4995A}"/>
    <dgm:cxn modelId="{8C537DB1-2EAC-4CEE-8005-D5A48774AACD}" type="presOf" srcId="{114B90C0-1677-48BE-B40E-7475119E1321}" destId="{F32C0C9B-0F7C-400C-9E92-BC074B8B5D33}" srcOrd="0" destOrd="2" presId="urn:microsoft.com/office/officeart/2005/8/layout/chevron2"/>
    <dgm:cxn modelId="{47A62EB3-9BAD-4F0A-A8C8-B4AD9B04E388}" srcId="{B7CC26D5-CF56-4410-BDA7-64DD106FDD00}" destId="{29EBBCDE-397B-4BB2-80C1-E2C3394DE3ED}" srcOrd="4" destOrd="0" parTransId="{35C75714-56BC-4E08-9AC0-28E9FEC28B19}" sibTransId="{A3DAFA2F-B309-47F3-ADC3-05F1F126A093}"/>
    <dgm:cxn modelId="{116ECBB7-DA35-4026-AC40-A2F7D24697C2}" type="presOf" srcId="{2EED9DB8-5D0E-4B2A-8A4A-014090A9606F}" destId="{A4D17123-5A70-4DB2-B803-3F780BCE97C6}" srcOrd="0" destOrd="0" presId="urn:microsoft.com/office/officeart/2005/8/layout/chevron2"/>
    <dgm:cxn modelId="{E2B7BBC9-EEA1-4767-94F7-4610128C4BBE}" srcId="{5D1695D9-9AE1-45C0-B813-8A5CFA917B11}" destId="{06BC2EE9-21A7-4853-8D88-CA209DFCE8AF}" srcOrd="1" destOrd="0" parTransId="{4E520F2B-39C1-4C6F-BA5C-AFBB25AAC51E}" sibTransId="{7DC8B78E-3948-4D4C-AE33-795C665AC3DE}"/>
    <dgm:cxn modelId="{0D38F1DB-06CD-46E3-B1EC-AC8261D2FFE2}" type="presOf" srcId="{B7CC26D5-CF56-4410-BDA7-64DD106FDD00}" destId="{94B8C47A-C8AD-4A39-A649-CB2CA55BAF55}" srcOrd="0" destOrd="0" presId="urn:microsoft.com/office/officeart/2005/8/layout/chevron2"/>
    <dgm:cxn modelId="{FCB9ADF3-DD28-410B-8DFC-2A453B91B5A8}" srcId="{CF927718-EBDA-45C5-909E-2A774325C1B9}" destId="{1809758C-551B-4477-B9BB-74B5D7E57683}" srcOrd="0" destOrd="0" parTransId="{1EC8E0DE-A17F-4B0F-BDD7-2AB8580B0222}" sibTransId="{52474F21-323C-4F28-8DD2-0E8FC0CA674D}"/>
    <dgm:cxn modelId="{C553781E-104F-435B-8BBC-2C274894AD23}" type="presParOf" srcId="{94B8C47A-C8AD-4A39-A649-CB2CA55BAF55}" destId="{1C9B549D-ABD2-4CC3-9BA3-86CB44A3E100}" srcOrd="0" destOrd="0" presId="urn:microsoft.com/office/officeart/2005/8/layout/chevron2"/>
    <dgm:cxn modelId="{89492025-EB50-4E3B-8D8B-F450CBF56860}" type="presParOf" srcId="{1C9B549D-ABD2-4CC3-9BA3-86CB44A3E100}" destId="{F1EC4DD7-1A28-4789-9B15-1D32F303A06C}" srcOrd="0" destOrd="0" presId="urn:microsoft.com/office/officeart/2005/8/layout/chevron2"/>
    <dgm:cxn modelId="{1B6E2D54-E135-4AB5-B0EE-B00C5BC405BD}" type="presParOf" srcId="{1C9B549D-ABD2-4CC3-9BA3-86CB44A3E100}" destId="{D56556E0-53E9-4638-B7F2-6F59AB27DF0B}" srcOrd="1" destOrd="0" presId="urn:microsoft.com/office/officeart/2005/8/layout/chevron2"/>
    <dgm:cxn modelId="{E94B3B1D-0D8C-4CCD-8BA9-EF97EBDE48C1}" type="presParOf" srcId="{94B8C47A-C8AD-4A39-A649-CB2CA55BAF55}" destId="{F108AA66-1132-4FAF-87F6-28328DDF9487}" srcOrd="1" destOrd="0" presId="urn:microsoft.com/office/officeart/2005/8/layout/chevron2"/>
    <dgm:cxn modelId="{6620CC5F-E533-4ACC-A163-4A0F65F1CC65}" type="presParOf" srcId="{94B8C47A-C8AD-4A39-A649-CB2CA55BAF55}" destId="{B68B5304-7485-4BD3-BF62-C198A7A0789A}" srcOrd="2" destOrd="0" presId="urn:microsoft.com/office/officeart/2005/8/layout/chevron2"/>
    <dgm:cxn modelId="{7BA13025-D1A3-4577-BDE4-6B3ED9895C76}" type="presParOf" srcId="{B68B5304-7485-4BD3-BF62-C198A7A0789A}" destId="{9D36FDB0-E1E8-4D1C-9D4D-690E11CC8268}" srcOrd="0" destOrd="0" presId="urn:microsoft.com/office/officeart/2005/8/layout/chevron2"/>
    <dgm:cxn modelId="{84C4BA3E-DA00-40D1-9076-B2BB17D797C8}" type="presParOf" srcId="{B68B5304-7485-4BD3-BF62-C198A7A0789A}" destId="{F32C0C9B-0F7C-400C-9E92-BC074B8B5D33}" srcOrd="1" destOrd="0" presId="urn:microsoft.com/office/officeart/2005/8/layout/chevron2"/>
    <dgm:cxn modelId="{7FAA97A5-FC73-4FDA-91C2-E3ACF1DF27A3}" type="presParOf" srcId="{94B8C47A-C8AD-4A39-A649-CB2CA55BAF55}" destId="{169D3FA3-3E90-4310-873D-36303BBF5997}" srcOrd="3" destOrd="0" presId="urn:microsoft.com/office/officeart/2005/8/layout/chevron2"/>
    <dgm:cxn modelId="{E56D88DC-8786-4FFF-B487-C76DC0503FC3}" type="presParOf" srcId="{94B8C47A-C8AD-4A39-A649-CB2CA55BAF55}" destId="{38C72ACE-D55C-4F4A-AB84-AD35D8D9CF88}" srcOrd="4" destOrd="0" presId="urn:microsoft.com/office/officeart/2005/8/layout/chevron2"/>
    <dgm:cxn modelId="{E19191AF-7686-4A8E-8A1D-FBF9D4323F67}" type="presParOf" srcId="{38C72ACE-D55C-4F4A-AB84-AD35D8D9CF88}" destId="{7EFA6AE9-5266-4486-B674-E20669FBA023}" srcOrd="0" destOrd="0" presId="urn:microsoft.com/office/officeart/2005/8/layout/chevron2"/>
    <dgm:cxn modelId="{BD181913-D7F5-4F16-B764-82BA4EECB6E5}" type="presParOf" srcId="{38C72ACE-D55C-4F4A-AB84-AD35D8D9CF88}" destId="{ABD8C91F-1AAC-4570-93BD-08F5C76EE510}" srcOrd="1" destOrd="0" presId="urn:microsoft.com/office/officeart/2005/8/layout/chevron2"/>
    <dgm:cxn modelId="{3A48B659-1F2C-444E-AD59-7DCA58739557}" type="presParOf" srcId="{94B8C47A-C8AD-4A39-A649-CB2CA55BAF55}" destId="{F123C1D1-16AC-47D7-BD89-793B99D3239C}" srcOrd="5" destOrd="0" presId="urn:microsoft.com/office/officeart/2005/8/layout/chevron2"/>
    <dgm:cxn modelId="{9AC921E7-162B-4386-8087-FE93795A8961}" type="presParOf" srcId="{94B8C47A-C8AD-4A39-A649-CB2CA55BAF55}" destId="{32D9B0B1-98A7-4B5C-8B25-89660B261C88}" srcOrd="6" destOrd="0" presId="urn:microsoft.com/office/officeart/2005/8/layout/chevron2"/>
    <dgm:cxn modelId="{66C4D082-9083-4B8B-8132-2BC1757D7B1D}" type="presParOf" srcId="{32D9B0B1-98A7-4B5C-8B25-89660B261C88}" destId="{8F24583B-9067-4D91-B215-758F5DBA4247}" srcOrd="0" destOrd="0" presId="urn:microsoft.com/office/officeart/2005/8/layout/chevron2"/>
    <dgm:cxn modelId="{48C1FCEF-C82C-4801-A874-2C0CD0739732}" type="presParOf" srcId="{32D9B0B1-98A7-4B5C-8B25-89660B261C88}" destId="{910B0AE1-5DFE-4537-B026-D9A1373204B6}" srcOrd="1" destOrd="0" presId="urn:microsoft.com/office/officeart/2005/8/layout/chevron2"/>
    <dgm:cxn modelId="{9BAA7020-613F-4221-B210-874EAF780811}" type="presParOf" srcId="{94B8C47A-C8AD-4A39-A649-CB2CA55BAF55}" destId="{817BF025-6F67-424E-92D4-33B364EB8BEC}" srcOrd="7" destOrd="0" presId="urn:microsoft.com/office/officeart/2005/8/layout/chevron2"/>
    <dgm:cxn modelId="{6566DF66-365F-4AA9-BEAD-1A91018601E0}" type="presParOf" srcId="{94B8C47A-C8AD-4A39-A649-CB2CA55BAF55}" destId="{E5CD1399-C88E-43C2-9CC7-2FFC91C338BB}" srcOrd="8" destOrd="0" presId="urn:microsoft.com/office/officeart/2005/8/layout/chevron2"/>
    <dgm:cxn modelId="{DF42A600-4C74-4D26-8CA4-7C73E9E4630C}" type="presParOf" srcId="{E5CD1399-C88E-43C2-9CC7-2FFC91C338BB}" destId="{A7D70229-0CF6-4D00-BA18-3897E2F9BF50}" srcOrd="0" destOrd="0" presId="urn:microsoft.com/office/officeart/2005/8/layout/chevron2"/>
    <dgm:cxn modelId="{C292212A-DDDB-43AF-B4BD-C2B7EB4D5E98}" type="presParOf" srcId="{E5CD1399-C88E-43C2-9CC7-2FFC91C338BB}" destId="{A4D17123-5A70-4DB2-B803-3F780BCE97C6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7CC26D5-CF56-4410-BDA7-64DD106FDD00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13ADCFA2-FB89-45CA-AF14-4235083E76D6}">
      <dgm:prSet phldrT="[Texto]"/>
      <dgm:spPr/>
      <dgm:t>
        <a:bodyPr/>
        <a:lstStyle/>
        <a:p>
          <a:r>
            <a:rPr lang="pt-BR" b="1" dirty="0"/>
            <a:t>OBJECTIVOS</a:t>
          </a:r>
        </a:p>
      </dgm:t>
    </dgm:pt>
    <dgm:pt modelId="{450AF18A-B0B7-4E09-86C5-9BD539FDE561}" type="parTrans" cxnId="{7E70B987-9C07-451A-BC4B-9A4996FE5065}">
      <dgm:prSet/>
      <dgm:spPr/>
      <dgm:t>
        <a:bodyPr/>
        <a:lstStyle/>
        <a:p>
          <a:endParaRPr lang="pt-BR"/>
        </a:p>
      </dgm:t>
    </dgm:pt>
    <dgm:pt modelId="{6E59CD2C-A8E1-4223-B46E-469E610BD850}" type="sibTrans" cxnId="{7E70B987-9C07-451A-BC4B-9A4996FE5065}">
      <dgm:prSet/>
      <dgm:spPr/>
      <dgm:t>
        <a:bodyPr/>
        <a:lstStyle/>
        <a:p>
          <a:endParaRPr lang="pt-BR"/>
        </a:p>
      </dgm:t>
    </dgm:pt>
    <dgm:pt modelId="{9E228918-FF91-4E92-A01B-19891A17A047}">
      <dgm:prSet phldrT="[Texto]" custT="1"/>
      <dgm:spPr/>
      <dgm:t>
        <a:bodyPr/>
        <a:lstStyle/>
        <a:p>
          <a:pPr algn="l">
            <a:lnSpc>
              <a:spcPct val="150000"/>
            </a:lnSpc>
            <a:spcAft>
              <a:spcPts val="0"/>
            </a:spcAft>
            <a:buNone/>
          </a:pPr>
          <a:r>
            <a:rPr lang="pt-BR" sz="1600" b="1" dirty="0">
              <a:latin typeface="Arial" panose="020B0604020202020204" pitchFamily="34" charset="0"/>
              <a:cs typeface="Arial" panose="020B0604020202020204" pitchFamily="34" charset="0"/>
            </a:rPr>
            <a:t>Objetivo general : </a:t>
          </a:r>
          <a:r>
            <a:rPr lang="pt-BR" sz="1600" dirty="0">
              <a:latin typeface="Arial" panose="020B0604020202020204" pitchFamily="34" charset="0"/>
              <a:cs typeface="Arial" panose="020B0604020202020204" pitchFamily="34" charset="0"/>
            </a:rPr>
            <a:t>Criar alternativa de acomodação para atender ao Projeto CAMINOS, no fortalecimento e efetividade da mobilidade acadêmica, atraindo intercambistas da América Latina e de outros lugares. </a:t>
          </a:r>
          <a:endParaRPr lang="pt-BR" sz="1000" dirty="0"/>
        </a:p>
      </dgm:t>
    </dgm:pt>
    <dgm:pt modelId="{A2EAAF29-20CD-41C2-8B0C-22E361A1F95D}" type="parTrans" cxnId="{9C82346C-BAAA-45D9-A178-27C868541C45}">
      <dgm:prSet/>
      <dgm:spPr/>
      <dgm:t>
        <a:bodyPr/>
        <a:lstStyle/>
        <a:p>
          <a:endParaRPr lang="pt-BR"/>
        </a:p>
      </dgm:t>
    </dgm:pt>
    <dgm:pt modelId="{20C6C0C9-AAD5-489A-A309-D3964A7E832A}" type="sibTrans" cxnId="{9C82346C-BAAA-45D9-A178-27C868541C45}">
      <dgm:prSet/>
      <dgm:spPr/>
      <dgm:t>
        <a:bodyPr/>
        <a:lstStyle/>
        <a:p>
          <a:endParaRPr lang="pt-BR"/>
        </a:p>
      </dgm:t>
    </dgm:pt>
    <dgm:pt modelId="{B2C91E85-107D-4B64-9088-5BDB3E9D815D}">
      <dgm:prSet phldrT="[Texto]"/>
      <dgm:spPr/>
      <dgm:t>
        <a:bodyPr/>
        <a:lstStyle/>
        <a:p>
          <a:r>
            <a:rPr lang="pt-BR" b="1" dirty="0"/>
            <a:t>RESULTADOS</a:t>
          </a:r>
        </a:p>
      </dgm:t>
    </dgm:pt>
    <dgm:pt modelId="{6FC76339-AD80-4B84-870E-C3DD30D256A3}" type="parTrans" cxnId="{7124DF3F-8E41-42C8-91DF-FF7CFA0A049F}">
      <dgm:prSet/>
      <dgm:spPr/>
      <dgm:t>
        <a:bodyPr/>
        <a:lstStyle/>
        <a:p>
          <a:endParaRPr lang="pt-BR"/>
        </a:p>
      </dgm:t>
    </dgm:pt>
    <dgm:pt modelId="{BAE839B5-0E22-47E4-8CBC-C4D65379EC2A}" type="sibTrans" cxnId="{7124DF3F-8E41-42C8-91DF-FF7CFA0A049F}">
      <dgm:prSet/>
      <dgm:spPr/>
      <dgm:t>
        <a:bodyPr/>
        <a:lstStyle/>
        <a:p>
          <a:endParaRPr lang="pt-BR"/>
        </a:p>
      </dgm:t>
    </dgm:pt>
    <dgm:pt modelId="{59393974-C348-4881-8079-640F9AF5B454}">
      <dgm:prSet phldrT="[Texto]" custT="1"/>
      <dgm:spPr/>
      <dgm:t>
        <a:bodyPr/>
        <a:lstStyle/>
        <a:p>
          <a:pPr>
            <a:lnSpc>
              <a:spcPts val="2000"/>
            </a:lnSpc>
            <a:buNone/>
          </a:pPr>
          <a:r>
            <a:rPr lang="pt-BR" sz="1600" b="1" dirty="0">
              <a:latin typeface="Arial" panose="020B0604020202020204" pitchFamily="34" charset="0"/>
              <a:cs typeface="Arial" panose="020B0604020202020204" pitchFamily="34" charset="0"/>
            </a:rPr>
            <a:t>Que se </a:t>
          </a:r>
          <a:r>
            <a:rPr lang="pt-BR" sz="1600" b="1" dirty="0" err="1">
              <a:latin typeface="Arial" panose="020B0604020202020204" pitchFamily="34" charset="0"/>
              <a:cs typeface="Arial" panose="020B0604020202020204" pitchFamily="34" charset="0"/>
            </a:rPr>
            <a:t>puede</a:t>
          </a:r>
          <a:r>
            <a:rPr lang="pt-BR" sz="1600" b="1" dirty="0">
              <a:latin typeface="Arial" panose="020B0604020202020204" pitchFamily="34" charset="0"/>
              <a:cs typeface="Arial" panose="020B0604020202020204" pitchFamily="34" charset="0"/>
            </a:rPr>
            <a:t> lograr </a:t>
          </a:r>
          <a:r>
            <a:rPr lang="pt-BR" sz="1600" b="1" dirty="0" err="1">
              <a:latin typeface="Arial" panose="020B0604020202020204" pitchFamily="34" charset="0"/>
              <a:cs typeface="Arial" panose="020B0604020202020204" pitchFamily="34" charset="0"/>
            </a:rPr>
            <a:t>en</a:t>
          </a:r>
          <a:r>
            <a:rPr lang="pt-BR" sz="1600" b="1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pt-BR" sz="1600" b="1" dirty="0" err="1">
              <a:latin typeface="Arial" panose="020B0604020202020204" pitchFamily="34" charset="0"/>
              <a:cs typeface="Arial" panose="020B0604020202020204" pitchFamily="34" charset="0"/>
            </a:rPr>
            <a:t>el</a:t>
          </a:r>
          <a:r>
            <a:rPr lang="pt-BR" sz="1600" b="1" dirty="0">
              <a:latin typeface="Arial" panose="020B0604020202020204" pitchFamily="34" charset="0"/>
              <a:cs typeface="Arial" panose="020B0604020202020204" pitchFamily="34" charset="0"/>
            </a:rPr>
            <a:t> corto </a:t>
          </a:r>
          <a:r>
            <a:rPr lang="pt-BR" sz="1600" b="1" dirty="0" err="1">
              <a:latin typeface="Arial" panose="020B0604020202020204" pitchFamily="34" charset="0"/>
              <a:cs typeface="Arial" panose="020B0604020202020204" pitchFamily="34" charset="0"/>
            </a:rPr>
            <a:t>plazo</a:t>
          </a:r>
          <a:r>
            <a:rPr lang="pt-BR" sz="1600" b="1" dirty="0">
              <a:latin typeface="Arial" panose="020B0604020202020204" pitchFamily="34" charset="0"/>
              <a:cs typeface="Arial" panose="020B0604020202020204" pitchFamily="34" charset="0"/>
            </a:rPr>
            <a:t> y que </a:t>
          </a:r>
          <a:r>
            <a:rPr lang="pt-BR" sz="1600" b="1" dirty="0" err="1">
              <a:latin typeface="Arial" panose="020B0604020202020204" pitchFamily="34" charset="0"/>
              <a:cs typeface="Arial" panose="020B0604020202020204" pitchFamily="34" charset="0"/>
            </a:rPr>
            <a:t>les</a:t>
          </a:r>
          <a:r>
            <a:rPr lang="pt-BR" sz="1600" b="1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pt-BR" sz="1600" b="1" dirty="0" err="1">
              <a:latin typeface="Arial" panose="020B0604020202020204" pitchFamily="34" charset="0"/>
              <a:cs typeface="Arial" panose="020B0604020202020204" pitchFamily="34" charset="0"/>
            </a:rPr>
            <a:t>esperan</a:t>
          </a:r>
          <a:r>
            <a:rPr lang="pt-BR" sz="1600" b="1" dirty="0">
              <a:latin typeface="Arial" panose="020B0604020202020204" pitchFamily="34" charset="0"/>
              <a:cs typeface="Arial" panose="020B0604020202020204" pitchFamily="34" charset="0"/>
            </a:rPr>
            <a:t> lograr </a:t>
          </a:r>
          <a:r>
            <a:rPr lang="pt-BR" sz="1600" b="1" dirty="0" err="1">
              <a:latin typeface="Arial" panose="020B0604020202020204" pitchFamily="34" charset="0"/>
              <a:cs typeface="Arial" panose="020B0604020202020204" pitchFamily="34" charset="0"/>
            </a:rPr>
            <a:t>en</a:t>
          </a:r>
          <a:r>
            <a:rPr lang="pt-BR" sz="1600" b="1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pt-BR" sz="1600" b="1" dirty="0" err="1">
              <a:latin typeface="Arial" panose="020B0604020202020204" pitchFamily="34" charset="0"/>
              <a:cs typeface="Arial" panose="020B0604020202020204" pitchFamily="34" charset="0"/>
            </a:rPr>
            <a:t>el</a:t>
          </a:r>
          <a:r>
            <a:rPr lang="pt-BR" sz="1600" b="1" dirty="0">
              <a:latin typeface="Arial" panose="020B0604020202020204" pitchFamily="34" charset="0"/>
              <a:cs typeface="Arial" panose="020B0604020202020204" pitchFamily="34" charset="0"/>
            </a:rPr>
            <a:t> largo </a:t>
          </a:r>
          <a:r>
            <a:rPr lang="pt-BR" sz="1600" b="1" dirty="0" err="1">
              <a:latin typeface="Arial" panose="020B0604020202020204" pitchFamily="34" charset="0"/>
              <a:cs typeface="Arial" panose="020B0604020202020204" pitchFamily="34" charset="0"/>
            </a:rPr>
            <a:t>plazo</a:t>
          </a:r>
          <a:r>
            <a:rPr lang="pt-BR" sz="1600" b="1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pt-BR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A2D9880-BA71-4939-AD3D-8B70AAF2BD53}" type="parTrans" cxnId="{174F770B-5F38-48CB-B4E6-FF42F57CC131}">
      <dgm:prSet/>
      <dgm:spPr/>
      <dgm:t>
        <a:bodyPr/>
        <a:lstStyle/>
        <a:p>
          <a:endParaRPr lang="pt-BR"/>
        </a:p>
      </dgm:t>
    </dgm:pt>
    <dgm:pt modelId="{3F258530-85C2-4E25-A6D7-ABDD0975A705}" type="sibTrans" cxnId="{174F770B-5F38-48CB-B4E6-FF42F57CC131}">
      <dgm:prSet/>
      <dgm:spPr/>
      <dgm:t>
        <a:bodyPr/>
        <a:lstStyle/>
        <a:p>
          <a:endParaRPr lang="pt-BR"/>
        </a:p>
      </dgm:t>
    </dgm:pt>
    <dgm:pt modelId="{CF927718-EBDA-45C5-909E-2A774325C1B9}">
      <dgm:prSet phldrT="[Texto]"/>
      <dgm:spPr/>
      <dgm:t>
        <a:bodyPr/>
        <a:lstStyle/>
        <a:p>
          <a:r>
            <a:rPr lang="pt-BR" b="1" dirty="0"/>
            <a:t>ELEMENTOS DA GUIA</a:t>
          </a:r>
        </a:p>
      </dgm:t>
    </dgm:pt>
    <dgm:pt modelId="{A0C42174-49F8-4A81-BF8A-CC7000904465}" type="parTrans" cxnId="{69AEC935-83DA-448E-8582-A40FF3A6048B}">
      <dgm:prSet/>
      <dgm:spPr/>
      <dgm:t>
        <a:bodyPr/>
        <a:lstStyle/>
        <a:p>
          <a:endParaRPr lang="pt-BR"/>
        </a:p>
      </dgm:t>
    </dgm:pt>
    <dgm:pt modelId="{8FC433DB-B563-4D38-8DFB-3B41A75CFF64}" type="sibTrans" cxnId="{69AEC935-83DA-448E-8582-A40FF3A6048B}">
      <dgm:prSet/>
      <dgm:spPr/>
      <dgm:t>
        <a:bodyPr/>
        <a:lstStyle/>
        <a:p>
          <a:endParaRPr lang="pt-BR"/>
        </a:p>
      </dgm:t>
    </dgm:pt>
    <dgm:pt modelId="{1809758C-551B-4477-B9BB-74B5D7E57683}">
      <dgm:prSet phldrT="[Texto]" custT="1"/>
      <dgm:spPr/>
      <dgm:t>
        <a:bodyPr/>
        <a:lstStyle/>
        <a:p>
          <a:r>
            <a:rPr lang="pt-BR" sz="1600" b="1" dirty="0" err="1">
              <a:latin typeface="Arial" panose="020B0604020202020204" pitchFamily="34" charset="0"/>
              <a:cs typeface="Arial" panose="020B0604020202020204" pitchFamily="34" charset="0"/>
            </a:rPr>
            <a:t>Cual</a:t>
          </a:r>
          <a:r>
            <a:rPr lang="pt-BR" sz="1600" b="1" dirty="0">
              <a:latin typeface="Arial" panose="020B0604020202020204" pitchFamily="34" charset="0"/>
              <a:cs typeface="Arial" panose="020B0604020202020204" pitchFamily="34" charset="0"/>
            </a:rPr>
            <a:t> elemento de </a:t>
          </a:r>
          <a:r>
            <a:rPr lang="pt-BR" sz="1600" b="1" dirty="0" err="1">
              <a:latin typeface="Arial" panose="020B0604020202020204" pitchFamily="34" charset="0"/>
              <a:cs typeface="Arial" panose="020B0604020202020204" pitchFamily="34" charset="0"/>
            </a:rPr>
            <a:t>la</a:t>
          </a:r>
          <a:r>
            <a:rPr lang="pt-BR" sz="1600" b="1" dirty="0">
              <a:latin typeface="Arial" panose="020B0604020202020204" pitchFamily="34" charset="0"/>
              <a:cs typeface="Arial" panose="020B0604020202020204" pitchFamily="34" charset="0"/>
            </a:rPr>
            <a:t> Guia </a:t>
          </a:r>
          <a:r>
            <a:rPr lang="pt-BR" sz="1600" b="1" dirty="0" err="1">
              <a:latin typeface="Arial" panose="020B0604020202020204" pitchFamily="34" charset="0"/>
              <a:cs typeface="Arial" panose="020B0604020202020204" pitchFamily="34" charset="0"/>
            </a:rPr>
            <a:t>les</a:t>
          </a:r>
          <a:r>
            <a:rPr lang="pt-BR" sz="1600" b="1" dirty="0">
              <a:latin typeface="Arial" panose="020B0604020202020204" pitchFamily="34" charset="0"/>
              <a:cs typeface="Arial" panose="020B0604020202020204" pitchFamily="34" charset="0"/>
            </a:rPr>
            <a:t> van a aplicar/implementar? </a:t>
          </a:r>
          <a:endParaRPr lang="pt-BR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EC8E0DE-A17F-4B0F-BDD7-2AB8580B0222}" type="parTrans" cxnId="{FCB9ADF3-DD28-410B-8DFC-2A453B91B5A8}">
      <dgm:prSet/>
      <dgm:spPr/>
      <dgm:t>
        <a:bodyPr/>
        <a:lstStyle/>
        <a:p>
          <a:endParaRPr lang="pt-BR"/>
        </a:p>
      </dgm:t>
    </dgm:pt>
    <dgm:pt modelId="{52474F21-323C-4F28-8DD2-0E8FC0CA674D}" type="sibTrans" cxnId="{FCB9ADF3-DD28-410B-8DFC-2A453B91B5A8}">
      <dgm:prSet/>
      <dgm:spPr/>
      <dgm:t>
        <a:bodyPr/>
        <a:lstStyle/>
        <a:p>
          <a:endParaRPr lang="pt-BR"/>
        </a:p>
      </dgm:t>
    </dgm:pt>
    <dgm:pt modelId="{E6454EA8-6966-446E-A661-98537B6AAB0A}">
      <dgm:prSet custT="1"/>
      <dgm:spPr/>
      <dgm:t>
        <a:bodyPr/>
        <a:lstStyle/>
        <a:p>
          <a:pPr>
            <a:lnSpc>
              <a:spcPts val="2000"/>
            </a:lnSpc>
          </a:pPr>
          <a:r>
            <a:rPr lang="pt-BR" sz="1600" dirty="0">
              <a:latin typeface="Arial" panose="020B0604020202020204" pitchFamily="34" charset="0"/>
              <a:cs typeface="Arial" panose="020B0604020202020204" pitchFamily="34" charset="0"/>
            </a:rPr>
            <a:t>A curto prazo: plataforma desenvolvida, pessoas mobilizadas; </a:t>
          </a:r>
        </a:p>
      </dgm:t>
    </dgm:pt>
    <dgm:pt modelId="{88F7369B-1171-43D4-93AE-6ADBDE276C08}" type="parTrans" cxnId="{4B0CB024-9EDD-417D-BD7B-F2BB83FE6560}">
      <dgm:prSet/>
      <dgm:spPr/>
      <dgm:t>
        <a:bodyPr/>
        <a:lstStyle/>
        <a:p>
          <a:endParaRPr lang="pt-BR"/>
        </a:p>
      </dgm:t>
    </dgm:pt>
    <dgm:pt modelId="{08E4AC53-EBF6-4681-AB67-EDD81443B13F}" type="sibTrans" cxnId="{4B0CB024-9EDD-417D-BD7B-F2BB83FE6560}">
      <dgm:prSet/>
      <dgm:spPr/>
      <dgm:t>
        <a:bodyPr/>
        <a:lstStyle/>
        <a:p>
          <a:endParaRPr lang="pt-BR"/>
        </a:p>
      </dgm:t>
    </dgm:pt>
    <dgm:pt modelId="{66C2C0DC-1C3F-4978-8256-79BD8A8041D3}">
      <dgm:prSet custT="1"/>
      <dgm:spPr/>
      <dgm:t>
        <a:bodyPr/>
        <a:lstStyle/>
        <a:p>
          <a:r>
            <a:rPr lang="pt-BR" sz="1600" dirty="0">
              <a:latin typeface="Arial" panose="020B0604020202020204" pitchFamily="34" charset="0"/>
              <a:cs typeface="Arial" panose="020B0604020202020204" pitchFamily="34" charset="0"/>
            </a:rPr>
            <a:t>Logística: hospedagem e acomodação.  Curso de Língua Portuguesa;</a:t>
          </a:r>
        </a:p>
      </dgm:t>
    </dgm:pt>
    <dgm:pt modelId="{D171853E-238E-4A16-9126-C16236471D7A}" type="parTrans" cxnId="{9F4018F6-9AD5-44D5-B269-AD618D75CFBF}">
      <dgm:prSet/>
      <dgm:spPr/>
      <dgm:t>
        <a:bodyPr/>
        <a:lstStyle/>
        <a:p>
          <a:endParaRPr lang="pt-BR"/>
        </a:p>
      </dgm:t>
    </dgm:pt>
    <dgm:pt modelId="{F4AA5177-8D87-4275-8950-CD4D62E6FA8A}" type="sibTrans" cxnId="{9F4018F6-9AD5-44D5-B269-AD618D75CFBF}">
      <dgm:prSet/>
      <dgm:spPr/>
      <dgm:t>
        <a:bodyPr/>
        <a:lstStyle/>
        <a:p>
          <a:endParaRPr lang="pt-BR"/>
        </a:p>
      </dgm:t>
    </dgm:pt>
    <dgm:pt modelId="{25246CB4-4C09-41B3-8989-6A54482F08E3}">
      <dgm:prSet custT="1"/>
      <dgm:spPr/>
      <dgm:t>
        <a:bodyPr/>
        <a:lstStyle/>
        <a:p>
          <a:pPr algn="just">
            <a:lnSpc>
              <a:spcPts val="2200"/>
            </a:lnSpc>
            <a:spcAft>
              <a:spcPts val="0"/>
            </a:spcAft>
          </a:pPr>
          <a:r>
            <a:rPr lang="pt-BR" sz="1600" dirty="0">
              <a:latin typeface="Arial" panose="020B0604020202020204" pitchFamily="34" charset="0"/>
              <a:cs typeface="Arial" panose="020B0604020202020204" pitchFamily="34" charset="0"/>
            </a:rPr>
            <a:t>Criar um cadastro e ou banco de acomodações para os intercambistas da América Latina, prioritariamente, envolvendo a comunidade da UNEB. </a:t>
          </a:r>
        </a:p>
      </dgm:t>
    </dgm:pt>
    <dgm:pt modelId="{08FC83BB-94AA-40FD-BAF6-D175FF0B660A}" type="parTrans" cxnId="{921FE371-9690-4D63-8829-439F79A62B01}">
      <dgm:prSet/>
      <dgm:spPr/>
      <dgm:t>
        <a:bodyPr/>
        <a:lstStyle/>
        <a:p>
          <a:endParaRPr lang="pt-BR"/>
        </a:p>
      </dgm:t>
    </dgm:pt>
    <dgm:pt modelId="{3851D757-C92C-42B7-9BAE-ACD30CD7D4C5}" type="sibTrans" cxnId="{921FE371-9690-4D63-8829-439F79A62B01}">
      <dgm:prSet/>
      <dgm:spPr/>
      <dgm:t>
        <a:bodyPr/>
        <a:lstStyle/>
        <a:p>
          <a:endParaRPr lang="pt-BR"/>
        </a:p>
      </dgm:t>
    </dgm:pt>
    <dgm:pt modelId="{A480085A-5AFF-4687-8316-85BF7EFBDCAC}">
      <dgm:prSet custT="1"/>
      <dgm:spPr/>
      <dgm:t>
        <a:bodyPr/>
        <a:lstStyle/>
        <a:p>
          <a:pPr>
            <a:lnSpc>
              <a:spcPts val="2000"/>
            </a:lnSpc>
          </a:pPr>
          <a:r>
            <a:rPr lang="pt-BR" sz="1600" dirty="0">
              <a:latin typeface="Arial" panose="020B0604020202020204" pitchFamily="34" charset="0"/>
              <a:cs typeface="Arial" panose="020B0604020202020204" pitchFamily="34" charset="0"/>
            </a:rPr>
            <a:t>Médio prazo: socialização da plataforma com o banco de acomodações; -Divulgação                                                       A longo prazo: - aumento de estudantes, professores e </a:t>
          </a:r>
          <a:r>
            <a:rPr lang="pt-BR" sz="1600" dirty="0" err="1">
              <a:latin typeface="Arial" panose="020B0604020202020204" pitchFamily="34" charset="0"/>
              <a:cs typeface="Arial" panose="020B0604020202020204" pitchFamily="34" charset="0"/>
            </a:rPr>
            <a:t>stafs</a:t>
          </a:r>
          <a:r>
            <a:rPr lang="pt-BR" sz="1600" dirty="0">
              <a:latin typeface="Arial" panose="020B0604020202020204" pitchFamily="34" charset="0"/>
              <a:cs typeface="Arial" panose="020B0604020202020204" pitchFamily="34" charset="0"/>
            </a:rPr>
            <a:t> em mobilidade na </a:t>
          </a:r>
          <a:r>
            <a:rPr lang="pt-BR" sz="1600" dirty="0" err="1">
              <a:latin typeface="Arial" panose="020B0604020202020204" pitchFamily="34" charset="0"/>
              <a:cs typeface="Arial" panose="020B0604020202020204" pitchFamily="34" charset="0"/>
            </a:rPr>
            <a:t>Uneb</a:t>
          </a:r>
          <a:r>
            <a:rPr lang="pt-BR" sz="16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</a:p>
      </dgm:t>
    </dgm:pt>
    <dgm:pt modelId="{48BA8B4C-08C9-42E6-92C1-601EA26651D5}" type="parTrans" cxnId="{086F5B3B-F305-4CCD-BC42-A35A219E75C0}">
      <dgm:prSet/>
      <dgm:spPr/>
      <dgm:t>
        <a:bodyPr/>
        <a:lstStyle/>
        <a:p>
          <a:endParaRPr lang="pt-BR"/>
        </a:p>
      </dgm:t>
    </dgm:pt>
    <dgm:pt modelId="{B49758FA-B6D5-40E6-9B97-86909E97174B}" type="sibTrans" cxnId="{086F5B3B-F305-4CCD-BC42-A35A219E75C0}">
      <dgm:prSet/>
      <dgm:spPr/>
      <dgm:t>
        <a:bodyPr/>
        <a:lstStyle/>
        <a:p>
          <a:endParaRPr lang="pt-BR"/>
        </a:p>
      </dgm:t>
    </dgm:pt>
    <dgm:pt modelId="{57861956-F7AC-4D6D-B77B-67FAD49C4636}">
      <dgm:prSet custT="1"/>
      <dgm:spPr/>
      <dgm:t>
        <a:bodyPr/>
        <a:lstStyle/>
        <a:p>
          <a:pPr algn="just">
            <a:lnSpc>
              <a:spcPts val="2200"/>
            </a:lnSpc>
            <a:spcAft>
              <a:spcPts val="0"/>
            </a:spcAft>
          </a:pPr>
          <a:r>
            <a:rPr lang="pt-BR" sz="1600" dirty="0">
              <a:latin typeface="Arial" panose="020B0604020202020204" pitchFamily="34" charset="0"/>
              <a:cs typeface="Arial" panose="020B0604020202020204" pitchFamily="34" charset="0"/>
            </a:rPr>
            <a:t>Mobilizar a comunidade da UNEB para se tornar um anfitrião global; </a:t>
          </a:r>
        </a:p>
      </dgm:t>
    </dgm:pt>
    <dgm:pt modelId="{A7425C76-91E6-4FFE-9A80-AFF46F828A10}" type="parTrans" cxnId="{7D78AD45-F9AD-4A90-AB03-B83E4141DC21}">
      <dgm:prSet/>
      <dgm:spPr/>
      <dgm:t>
        <a:bodyPr/>
        <a:lstStyle/>
        <a:p>
          <a:endParaRPr lang="pt-BR"/>
        </a:p>
      </dgm:t>
    </dgm:pt>
    <dgm:pt modelId="{6E17B494-FB49-4E9D-B07C-A76E16C0B200}" type="sibTrans" cxnId="{7D78AD45-F9AD-4A90-AB03-B83E4141DC21}">
      <dgm:prSet/>
      <dgm:spPr/>
      <dgm:t>
        <a:bodyPr/>
        <a:lstStyle/>
        <a:p>
          <a:endParaRPr lang="pt-BR"/>
        </a:p>
      </dgm:t>
    </dgm:pt>
    <dgm:pt modelId="{6AACD190-34A7-4CBD-A848-13BBB7A4B3F6}">
      <dgm:prSet custT="1"/>
      <dgm:spPr/>
      <dgm:t>
        <a:bodyPr/>
        <a:lstStyle/>
        <a:p>
          <a:pPr algn="just">
            <a:lnSpc>
              <a:spcPts val="2200"/>
            </a:lnSpc>
            <a:spcAft>
              <a:spcPts val="0"/>
            </a:spcAft>
          </a:pPr>
          <a:r>
            <a:rPr lang="pt-BR" sz="1600" dirty="0">
              <a:latin typeface="Arial" panose="020B0604020202020204" pitchFamily="34" charset="0"/>
              <a:cs typeface="Arial" panose="020B0604020202020204" pitchFamily="34" charset="0"/>
            </a:rPr>
            <a:t>Divulgar e certificar o/a anfitrião/anfitriã reconhecendo a sua importância no processo de internacionalização e de formação de competências interculturais. </a:t>
          </a:r>
        </a:p>
      </dgm:t>
    </dgm:pt>
    <dgm:pt modelId="{32134E86-41A0-49CE-A416-72CB2DCCD273}" type="parTrans" cxnId="{C8A33C23-7CF8-4407-B120-C6B4CFE0D146}">
      <dgm:prSet/>
      <dgm:spPr/>
      <dgm:t>
        <a:bodyPr/>
        <a:lstStyle/>
        <a:p>
          <a:endParaRPr lang="pt-BR"/>
        </a:p>
      </dgm:t>
    </dgm:pt>
    <dgm:pt modelId="{86EE8207-8094-4588-97C9-E1CF26CA7576}" type="sibTrans" cxnId="{C8A33C23-7CF8-4407-B120-C6B4CFE0D146}">
      <dgm:prSet/>
      <dgm:spPr/>
      <dgm:t>
        <a:bodyPr/>
        <a:lstStyle/>
        <a:p>
          <a:endParaRPr lang="pt-BR"/>
        </a:p>
      </dgm:t>
    </dgm:pt>
    <dgm:pt modelId="{94B8C47A-C8AD-4A39-A649-CB2CA55BAF55}" type="pres">
      <dgm:prSet presAssocID="{B7CC26D5-CF56-4410-BDA7-64DD106FDD00}" presName="linearFlow" presStyleCnt="0">
        <dgm:presLayoutVars>
          <dgm:dir/>
          <dgm:animLvl val="lvl"/>
          <dgm:resizeHandles val="exact"/>
        </dgm:presLayoutVars>
      </dgm:prSet>
      <dgm:spPr/>
    </dgm:pt>
    <dgm:pt modelId="{1C9B549D-ABD2-4CC3-9BA3-86CB44A3E100}" type="pres">
      <dgm:prSet presAssocID="{13ADCFA2-FB89-45CA-AF14-4235083E76D6}" presName="composite" presStyleCnt="0"/>
      <dgm:spPr/>
    </dgm:pt>
    <dgm:pt modelId="{F1EC4DD7-1A28-4789-9B15-1D32F303A06C}" type="pres">
      <dgm:prSet presAssocID="{13ADCFA2-FB89-45CA-AF14-4235083E76D6}" presName="parentText" presStyleLbl="alignNode1" presStyleIdx="0" presStyleCnt="3" custLinFactNeighborX="0">
        <dgm:presLayoutVars>
          <dgm:chMax val="1"/>
          <dgm:bulletEnabled val="1"/>
        </dgm:presLayoutVars>
      </dgm:prSet>
      <dgm:spPr/>
    </dgm:pt>
    <dgm:pt modelId="{D56556E0-53E9-4638-B7F2-6F59AB27DF0B}" type="pres">
      <dgm:prSet presAssocID="{13ADCFA2-FB89-45CA-AF14-4235083E76D6}" presName="descendantText" presStyleLbl="alignAcc1" presStyleIdx="0" presStyleCnt="3" custScaleY="246456" custLinFactNeighborX="0" custLinFactNeighborY="1278">
        <dgm:presLayoutVars>
          <dgm:bulletEnabled val="1"/>
        </dgm:presLayoutVars>
      </dgm:prSet>
      <dgm:spPr/>
    </dgm:pt>
    <dgm:pt modelId="{F108AA66-1132-4FAF-87F6-28328DDF9487}" type="pres">
      <dgm:prSet presAssocID="{6E59CD2C-A8E1-4223-B46E-469E610BD850}" presName="sp" presStyleCnt="0"/>
      <dgm:spPr/>
    </dgm:pt>
    <dgm:pt modelId="{B68B5304-7485-4BD3-BF62-C198A7A0789A}" type="pres">
      <dgm:prSet presAssocID="{B2C91E85-107D-4B64-9088-5BDB3E9D815D}" presName="composite" presStyleCnt="0"/>
      <dgm:spPr/>
    </dgm:pt>
    <dgm:pt modelId="{9D36FDB0-E1E8-4D1C-9D4D-690E11CC8268}" type="pres">
      <dgm:prSet presAssocID="{B2C91E85-107D-4B64-9088-5BDB3E9D815D}" presName="parentText" presStyleLbl="alignNode1" presStyleIdx="1" presStyleCnt="3" custLinFactNeighborX="0" custLinFactNeighborY="3274">
        <dgm:presLayoutVars>
          <dgm:chMax val="1"/>
          <dgm:bulletEnabled val="1"/>
        </dgm:presLayoutVars>
      </dgm:prSet>
      <dgm:spPr/>
    </dgm:pt>
    <dgm:pt modelId="{F32C0C9B-0F7C-400C-9E92-BC074B8B5D33}" type="pres">
      <dgm:prSet presAssocID="{B2C91E85-107D-4B64-9088-5BDB3E9D815D}" presName="descendantText" presStyleLbl="alignAcc1" presStyleIdx="1" presStyleCnt="3" custScaleY="149408" custLinFactNeighborX="211" custLinFactNeighborY="32311">
        <dgm:presLayoutVars>
          <dgm:bulletEnabled val="1"/>
        </dgm:presLayoutVars>
      </dgm:prSet>
      <dgm:spPr/>
    </dgm:pt>
    <dgm:pt modelId="{169D3FA3-3E90-4310-873D-36303BBF5997}" type="pres">
      <dgm:prSet presAssocID="{BAE839B5-0E22-47E4-8CBC-C4D65379EC2A}" presName="sp" presStyleCnt="0"/>
      <dgm:spPr/>
    </dgm:pt>
    <dgm:pt modelId="{32D9B0B1-98A7-4B5C-8B25-89660B261C88}" type="pres">
      <dgm:prSet presAssocID="{CF927718-EBDA-45C5-909E-2A774325C1B9}" presName="composite" presStyleCnt="0"/>
      <dgm:spPr/>
    </dgm:pt>
    <dgm:pt modelId="{8F24583B-9067-4D91-B215-758F5DBA4247}" type="pres">
      <dgm:prSet presAssocID="{CF927718-EBDA-45C5-909E-2A774325C1B9}" presName="parentText" presStyleLbl="alignNode1" presStyleIdx="2" presStyleCnt="3" custLinFactNeighborX="0">
        <dgm:presLayoutVars>
          <dgm:chMax val="1"/>
          <dgm:bulletEnabled val="1"/>
        </dgm:presLayoutVars>
      </dgm:prSet>
      <dgm:spPr/>
    </dgm:pt>
    <dgm:pt modelId="{910B0AE1-5DFE-4537-B026-D9A1373204B6}" type="pres">
      <dgm:prSet presAssocID="{CF927718-EBDA-45C5-909E-2A774325C1B9}" presName="descendantText" presStyleLbl="alignAcc1" presStyleIdx="2" presStyleCnt="3" custLinFactNeighborX="211" custLinFactNeighborY="37254">
        <dgm:presLayoutVars>
          <dgm:bulletEnabled val="1"/>
        </dgm:presLayoutVars>
      </dgm:prSet>
      <dgm:spPr/>
    </dgm:pt>
  </dgm:ptLst>
  <dgm:cxnLst>
    <dgm:cxn modelId="{BC627204-A8B4-40E6-ABE2-AD7BD55E880E}" type="presOf" srcId="{59393974-C348-4881-8079-640F9AF5B454}" destId="{F32C0C9B-0F7C-400C-9E92-BC074B8B5D33}" srcOrd="0" destOrd="0" presId="urn:microsoft.com/office/officeart/2005/8/layout/chevron2"/>
    <dgm:cxn modelId="{174F770B-5F38-48CB-B4E6-FF42F57CC131}" srcId="{B2C91E85-107D-4B64-9088-5BDB3E9D815D}" destId="{59393974-C348-4881-8079-640F9AF5B454}" srcOrd="0" destOrd="0" parTransId="{FA2D9880-BA71-4939-AD3D-8B70AAF2BD53}" sibTransId="{3F258530-85C2-4E25-A6D7-ABDD0975A705}"/>
    <dgm:cxn modelId="{43CAD721-AB90-4C4E-94B7-F8606A23CA30}" type="presOf" srcId="{25246CB4-4C09-41B3-8989-6A54482F08E3}" destId="{D56556E0-53E9-4638-B7F2-6F59AB27DF0B}" srcOrd="0" destOrd="1" presId="urn:microsoft.com/office/officeart/2005/8/layout/chevron2"/>
    <dgm:cxn modelId="{C8A33C23-7CF8-4407-B120-C6B4CFE0D146}" srcId="{13ADCFA2-FB89-45CA-AF14-4235083E76D6}" destId="{6AACD190-34A7-4CBD-A848-13BBB7A4B3F6}" srcOrd="3" destOrd="0" parTransId="{32134E86-41A0-49CE-A416-72CB2DCCD273}" sibTransId="{86EE8207-8094-4588-97C9-E1CF26CA7576}"/>
    <dgm:cxn modelId="{4B0CB024-9EDD-417D-BD7B-F2BB83FE6560}" srcId="{59393974-C348-4881-8079-640F9AF5B454}" destId="{E6454EA8-6966-446E-A661-98537B6AAB0A}" srcOrd="0" destOrd="0" parTransId="{88F7369B-1171-43D4-93AE-6ADBDE276C08}" sibTransId="{08E4AC53-EBF6-4681-AB67-EDD81443B13F}"/>
    <dgm:cxn modelId="{69AEC935-83DA-448E-8582-A40FF3A6048B}" srcId="{B7CC26D5-CF56-4410-BDA7-64DD106FDD00}" destId="{CF927718-EBDA-45C5-909E-2A774325C1B9}" srcOrd="2" destOrd="0" parTransId="{A0C42174-49F8-4A81-BF8A-CC7000904465}" sibTransId="{8FC433DB-B563-4D38-8DFB-3B41A75CFF64}"/>
    <dgm:cxn modelId="{086F5B3B-F305-4CCD-BC42-A35A219E75C0}" srcId="{B2C91E85-107D-4B64-9088-5BDB3E9D815D}" destId="{A480085A-5AFF-4687-8316-85BF7EFBDCAC}" srcOrd="1" destOrd="0" parTransId="{48BA8B4C-08C9-42E6-92C1-601EA26651D5}" sibTransId="{B49758FA-B6D5-40E6-9B97-86909E97174B}"/>
    <dgm:cxn modelId="{4752A53C-EC79-4015-A94D-DB1F54C7F4A4}" type="presOf" srcId="{13ADCFA2-FB89-45CA-AF14-4235083E76D6}" destId="{F1EC4DD7-1A28-4789-9B15-1D32F303A06C}" srcOrd="0" destOrd="0" presId="urn:microsoft.com/office/officeart/2005/8/layout/chevron2"/>
    <dgm:cxn modelId="{7124DF3F-8E41-42C8-91DF-FF7CFA0A049F}" srcId="{B7CC26D5-CF56-4410-BDA7-64DD106FDD00}" destId="{B2C91E85-107D-4B64-9088-5BDB3E9D815D}" srcOrd="1" destOrd="0" parTransId="{6FC76339-AD80-4B84-870E-C3DD30D256A3}" sibTransId="{BAE839B5-0E22-47E4-8CBC-C4D65379EC2A}"/>
    <dgm:cxn modelId="{7D78AD45-F9AD-4A90-AB03-B83E4141DC21}" srcId="{13ADCFA2-FB89-45CA-AF14-4235083E76D6}" destId="{57861956-F7AC-4D6D-B77B-67FAD49C4636}" srcOrd="2" destOrd="0" parTransId="{A7425C76-91E6-4FFE-9A80-AFF46F828A10}" sibTransId="{6E17B494-FB49-4E9D-B07C-A76E16C0B200}"/>
    <dgm:cxn modelId="{58CF1447-D22C-4218-8595-59A978B2403B}" type="presOf" srcId="{CF927718-EBDA-45C5-909E-2A774325C1B9}" destId="{8F24583B-9067-4D91-B215-758F5DBA4247}" srcOrd="0" destOrd="0" presId="urn:microsoft.com/office/officeart/2005/8/layout/chevron2"/>
    <dgm:cxn modelId="{7C3F8957-B6B0-47AF-A2E1-822B552CB0CB}" type="presOf" srcId="{1809758C-551B-4477-B9BB-74B5D7E57683}" destId="{910B0AE1-5DFE-4537-B026-D9A1373204B6}" srcOrd="0" destOrd="0" presId="urn:microsoft.com/office/officeart/2005/8/layout/chevron2"/>
    <dgm:cxn modelId="{D5E9875B-71F4-4985-BE16-B5F073F8D17B}" type="presOf" srcId="{B2C91E85-107D-4B64-9088-5BDB3E9D815D}" destId="{9D36FDB0-E1E8-4D1C-9D4D-690E11CC8268}" srcOrd="0" destOrd="0" presId="urn:microsoft.com/office/officeart/2005/8/layout/chevron2"/>
    <dgm:cxn modelId="{9C82346C-BAAA-45D9-A178-27C868541C45}" srcId="{13ADCFA2-FB89-45CA-AF14-4235083E76D6}" destId="{9E228918-FF91-4E92-A01B-19891A17A047}" srcOrd="0" destOrd="0" parTransId="{A2EAAF29-20CD-41C2-8B0C-22E361A1F95D}" sibTransId="{20C6C0C9-AAD5-489A-A309-D3964A7E832A}"/>
    <dgm:cxn modelId="{921FE371-9690-4D63-8829-439F79A62B01}" srcId="{13ADCFA2-FB89-45CA-AF14-4235083E76D6}" destId="{25246CB4-4C09-41B3-8989-6A54482F08E3}" srcOrd="1" destOrd="0" parTransId="{08FC83BB-94AA-40FD-BAF6-D175FF0B660A}" sibTransId="{3851D757-C92C-42B7-9BAE-ACD30CD7D4C5}"/>
    <dgm:cxn modelId="{B02ECF7A-954E-4920-8C43-EFFDE0220D51}" type="presOf" srcId="{E6454EA8-6966-446E-A661-98537B6AAB0A}" destId="{F32C0C9B-0F7C-400C-9E92-BC074B8B5D33}" srcOrd="0" destOrd="1" presId="urn:microsoft.com/office/officeart/2005/8/layout/chevron2"/>
    <dgm:cxn modelId="{7E70B987-9C07-451A-BC4B-9A4996FE5065}" srcId="{B7CC26D5-CF56-4410-BDA7-64DD106FDD00}" destId="{13ADCFA2-FB89-45CA-AF14-4235083E76D6}" srcOrd="0" destOrd="0" parTransId="{450AF18A-B0B7-4E09-86C5-9BD539FDE561}" sibTransId="{6E59CD2C-A8E1-4223-B46E-469E610BD850}"/>
    <dgm:cxn modelId="{2620C188-1898-42A3-B125-6CC5C01CE1DE}" type="presOf" srcId="{9E228918-FF91-4E92-A01B-19891A17A047}" destId="{D56556E0-53E9-4638-B7F2-6F59AB27DF0B}" srcOrd="0" destOrd="0" presId="urn:microsoft.com/office/officeart/2005/8/layout/chevron2"/>
    <dgm:cxn modelId="{EA8FDFBE-2FC5-4D70-A7B6-BB0966B8EB29}" type="presOf" srcId="{6AACD190-34A7-4CBD-A848-13BBB7A4B3F6}" destId="{D56556E0-53E9-4638-B7F2-6F59AB27DF0B}" srcOrd="0" destOrd="3" presId="urn:microsoft.com/office/officeart/2005/8/layout/chevron2"/>
    <dgm:cxn modelId="{75264FC3-5218-45E9-B576-62E3AB82FC2F}" type="presOf" srcId="{66C2C0DC-1C3F-4978-8256-79BD8A8041D3}" destId="{910B0AE1-5DFE-4537-B026-D9A1373204B6}" srcOrd="0" destOrd="1" presId="urn:microsoft.com/office/officeart/2005/8/layout/chevron2"/>
    <dgm:cxn modelId="{0D38F1DB-06CD-46E3-B1EC-AC8261D2FFE2}" type="presOf" srcId="{B7CC26D5-CF56-4410-BDA7-64DD106FDD00}" destId="{94B8C47A-C8AD-4A39-A649-CB2CA55BAF55}" srcOrd="0" destOrd="0" presId="urn:microsoft.com/office/officeart/2005/8/layout/chevron2"/>
    <dgm:cxn modelId="{6193F5E4-4BC2-4327-8DC1-E3AB8ACA3B29}" type="presOf" srcId="{A480085A-5AFF-4687-8316-85BF7EFBDCAC}" destId="{F32C0C9B-0F7C-400C-9E92-BC074B8B5D33}" srcOrd="0" destOrd="2" presId="urn:microsoft.com/office/officeart/2005/8/layout/chevron2"/>
    <dgm:cxn modelId="{FCB9ADF3-DD28-410B-8DFC-2A453B91B5A8}" srcId="{CF927718-EBDA-45C5-909E-2A774325C1B9}" destId="{1809758C-551B-4477-B9BB-74B5D7E57683}" srcOrd="0" destOrd="0" parTransId="{1EC8E0DE-A17F-4B0F-BDD7-2AB8580B0222}" sibTransId="{52474F21-323C-4F28-8DD2-0E8FC0CA674D}"/>
    <dgm:cxn modelId="{9F4018F6-9AD5-44D5-B269-AD618D75CFBF}" srcId="{CF927718-EBDA-45C5-909E-2A774325C1B9}" destId="{66C2C0DC-1C3F-4978-8256-79BD8A8041D3}" srcOrd="1" destOrd="0" parTransId="{D171853E-238E-4A16-9126-C16236471D7A}" sibTransId="{F4AA5177-8D87-4275-8950-CD4D62E6FA8A}"/>
    <dgm:cxn modelId="{25B83AFB-C998-49AF-9C5A-59A38DDC6718}" type="presOf" srcId="{57861956-F7AC-4D6D-B77B-67FAD49C4636}" destId="{D56556E0-53E9-4638-B7F2-6F59AB27DF0B}" srcOrd="0" destOrd="2" presId="urn:microsoft.com/office/officeart/2005/8/layout/chevron2"/>
    <dgm:cxn modelId="{C553781E-104F-435B-8BBC-2C274894AD23}" type="presParOf" srcId="{94B8C47A-C8AD-4A39-A649-CB2CA55BAF55}" destId="{1C9B549D-ABD2-4CC3-9BA3-86CB44A3E100}" srcOrd="0" destOrd="0" presId="urn:microsoft.com/office/officeart/2005/8/layout/chevron2"/>
    <dgm:cxn modelId="{89492025-EB50-4E3B-8D8B-F450CBF56860}" type="presParOf" srcId="{1C9B549D-ABD2-4CC3-9BA3-86CB44A3E100}" destId="{F1EC4DD7-1A28-4789-9B15-1D32F303A06C}" srcOrd="0" destOrd="0" presId="urn:microsoft.com/office/officeart/2005/8/layout/chevron2"/>
    <dgm:cxn modelId="{1B6E2D54-E135-4AB5-B0EE-B00C5BC405BD}" type="presParOf" srcId="{1C9B549D-ABD2-4CC3-9BA3-86CB44A3E100}" destId="{D56556E0-53E9-4638-B7F2-6F59AB27DF0B}" srcOrd="1" destOrd="0" presId="urn:microsoft.com/office/officeart/2005/8/layout/chevron2"/>
    <dgm:cxn modelId="{E94B3B1D-0D8C-4CCD-8BA9-EF97EBDE48C1}" type="presParOf" srcId="{94B8C47A-C8AD-4A39-A649-CB2CA55BAF55}" destId="{F108AA66-1132-4FAF-87F6-28328DDF9487}" srcOrd="1" destOrd="0" presId="urn:microsoft.com/office/officeart/2005/8/layout/chevron2"/>
    <dgm:cxn modelId="{6620CC5F-E533-4ACC-A163-4A0F65F1CC65}" type="presParOf" srcId="{94B8C47A-C8AD-4A39-A649-CB2CA55BAF55}" destId="{B68B5304-7485-4BD3-BF62-C198A7A0789A}" srcOrd="2" destOrd="0" presId="urn:microsoft.com/office/officeart/2005/8/layout/chevron2"/>
    <dgm:cxn modelId="{7BA13025-D1A3-4577-BDE4-6B3ED9895C76}" type="presParOf" srcId="{B68B5304-7485-4BD3-BF62-C198A7A0789A}" destId="{9D36FDB0-E1E8-4D1C-9D4D-690E11CC8268}" srcOrd="0" destOrd="0" presId="urn:microsoft.com/office/officeart/2005/8/layout/chevron2"/>
    <dgm:cxn modelId="{84C4BA3E-DA00-40D1-9076-B2BB17D797C8}" type="presParOf" srcId="{B68B5304-7485-4BD3-BF62-C198A7A0789A}" destId="{F32C0C9B-0F7C-400C-9E92-BC074B8B5D33}" srcOrd="1" destOrd="0" presId="urn:microsoft.com/office/officeart/2005/8/layout/chevron2"/>
    <dgm:cxn modelId="{7FAA97A5-FC73-4FDA-91C2-E3ACF1DF27A3}" type="presParOf" srcId="{94B8C47A-C8AD-4A39-A649-CB2CA55BAF55}" destId="{169D3FA3-3E90-4310-873D-36303BBF5997}" srcOrd="3" destOrd="0" presId="urn:microsoft.com/office/officeart/2005/8/layout/chevron2"/>
    <dgm:cxn modelId="{9AC921E7-162B-4386-8087-FE93795A8961}" type="presParOf" srcId="{94B8C47A-C8AD-4A39-A649-CB2CA55BAF55}" destId="{32D9B0B1-98A7-4B5C-8B25-89660B261C88}" srcOrd="4" destOrd="0" presId="urn:microsoft.com/office/officeart/2005/8/layout/chevron2"/>
    <dgm:cxn modelId="{66C4D082-9083-4B8B-8132-2BC1757D7B1D}" type="presParOf" srcId="{32D9B0B1-98A7-4B5C-8B25-89660B261C88}" destId="{8F24583B-9067-4D91-B215-758F5DBA4247}" srcOrd="0" destOrd="0" presId="urn:microsoft.com/office/officeart/2005/8/layout/chevron2"/>
    <dgm:cxn modelId="{48C1FCEF-C82C-4801-A874-2C0CD0739732}" type="presParOf" srcId="{32D9B0B1-98A7-4B5C-8B25-89660B261C88}" destId="{910B0AE1-5DFE-4537-B026-D9A1373204B6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7CC26D5-CF56-4410-BDA7-64DD106FDD00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13ADCFA2-FB89-45CA-AF14-4235083E76D6}">
      <dgm:prSet phldrT="[Texto]"/>
      <dgm:spPr/>
      <dgm:t>
        <a:bodyPr/>
        <a:lstStyle/>
        <a:p>
          <a:r>
            <a:rPr lang="pt-BR" b="1" dirty="0"/>
            <a:t>ACTIVIDADES PREVISTAS</a:t>
          </a:r>
        </a:p>
      </dgm:t>
    </dgm:pt>
    <dgm:pt modelId="{450AF18A-B0B7-4E09-86C5-9BD539FDE561}" type="parTrans" cxnId="{7E70B987-9C07-451A-BC4B-9A4996FE5065}">
      <dgm:prSet/>
      <dgm:spPr/>
      <dgm:t>
        <a:bodyPr/>
        <a:lstStyle/>
        <a:p>
          <a:endParaRPr lang="pt-BR"/>
        </a:p>
      </dgm:t>
    </dgm:pt>
    <dgm:pt modelId="{6E59CD2C-A8E1-4223-B46E-469E610BD850}" type="sibTrans" cxnId="{7E70B987-9C07-451A-BC4B-9A4996FE5065}">
      <dgm:prSet/>
      <dgm:spPr/>
      <dgm:t>
        <a:bodyPr/>
        <a:lstStyle/>
        <a:p>
          <a:endParaRPr lang="pt-BR"/>
        </a:p>
      </dgm:t>
    </dgm:pt>
    <dgm:pt modelId="{9E228918-FF91-4E92-A01B-19891A17A047}">
      <dgm:prSet phldrT="[Texto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pt-BR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1- Apresentação da proposta á gestão da SERINT/ UNEB e à coordenação do </a:t>
          </a:r>
          <a:r>
            <a:rPr lang="pt-BR" sz="16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Caminos</a:t>
          </a:r>
          <a:r>
            <a:rPr lang="pt-BR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; 2- Elaboração do formulário e contato com alguns professores, técnicos, estudantes e colaboradores 3- Divulgação no site e nos Departamentos; 4- Após a devolutiva das inscrições, formatação do Cadastro iniciar a inclusão na plataforma Host Family </a:t>
          </a:r>
          <a:r>
            <a:rPr lang="pt-BR" sz="16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Uneb</a:t>
          </a:r>
          <a:r>
            <a:rPr lang="pt-BR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.       5- Elaboração da plataforma apresentação para a coordenação do CAMINOS e para as IES da América Latina;           6- Formação de receptivo para </a:t>
          </a:r>
          <a:r>
            <a:rPr lang="pt-BR" sz="16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check</a:t>
          </a:r>
          <a:r>
            <a:rPr lang="pt-BR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in e </a:t>
          </a:r>
          <a:r>
            <a:rPr lang="pt-BR" sz="16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check</a:t>
          </a:r>
          <a:r>
            <a:rPr lang="pt-BR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aut.</a:t>
          </a:r>
          <a:endParaRPr lang="pt-BR" sz="1600" dirty="0"/>
        </a:p>
      </dgm:t>
    </dgm:pt>
    <dgm:pt modelId="{A2EAAF29-20CD-41C2-8B0C-22E361A1F95D}" type="parTrans" cxnId="{9C82346C-BAAA-45D9-A178-27C868541C45}">
      <dgm:prSet/>
      <dgm:spPr/>
      <dgm:t>
        <a:bodyPr/>
        <a:lstStyle/>
        <a:p>
          <a:endParaRPr lang="pt-BR"/>
        </a:p>
      </dgm:t>
    </dgm:pt>
    <dgm:pt modelId="{20C6C0C9-AAD5-489A-A309-D3964A7E832A}" type="sibTrans" cxnId="{9C82346C-BAAA-45D9-A178-27C868541C45}">
      <dgm:prSet/>
      <dgm:spPr/>
      <dgm:t>
        <a:bodyPr/>
        <a:lstStyle/>
        <a:p>
          <a:endParaRPr lang="pt-BR"/>
        </a:p>
      </dgm:t>
    </dgm:pt>
    <dgm:pt modelId="{B2C91E85-107D-4B64-9088-5BDB3E9D815D}">
      <dgm:prSet phldrT="[Texto]"/>
      <dgm:spPr/>
      <dgm:t>
        <a:bodyPr/>
        <a:lstStyle/>
        <a:p>
          <a:r>
            <a:rPr lang="pt-BR" b="1" dirty="0"/>
            <a:t>APOIOS</a:t>
          </a:r>
        </a:p>
      </dgm:t>
    </dgm:pt>
    <dgm:pt modelId="{6FC76339-AD80-4B84-870E-C3DD30D256A3}" type="parTrans" cxnId="{7124DF3F-8E41-42C8-91DF-FF7CFA0A049F}">
      <dgm:prSet/>
      <dgm:spPr/>
      <dgm:t>
        <a:bodyPr/>
        <a:lstStyle/>
        <a:p>
          <a:endParaRPr lang="pt-BR"/>
        </a:p>
      </dgm:t>
    </dgm:pt>
    <dgm:pt modelId="{BAE839B5-0E22-47E4-8CBC-C4D65379EC2A}" type="sibTrans" cxnId="{7124DF3F-8E41-42C8-91DF-FF7CFA0A049F}">
      <dgm:prSet/>
      <dgm:spPr/>
      <dgm:t>
        <a:bodyPr/>
        <a:lstStyle/>
        <a:p>
          <a:endParaRPr lang="pt-BR"/>
        </a:p>
      </dgm:t>
    </dgm:pt>
    <dgm:pt modelId="{59393974-C348-4881-8079-640F9AF5B454}">
      <dgm:prSet phldrT="[Texto]" custT="1"/>
      <dgm:spPr/>
      <dgm:t>
        <a:bodyPr/>
        <a:lstStyle/>
        <a:p>
          <a:pPr>
            <a:lnSpc>
              <a:spcPts val="2000"/>
            </a:lnSpc>
          </a:pPr>
          <a:r>
            <a:rPr lang="pt-BR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Comunidade  interna da UNBE prioritariamente: Professores, técnicos, ativos e inativos, colaboradores e Estudantes, professores e staffs das IES  parceiras.</a:t>
          </a:r>
          <a:endParaRPr lang="pt-BR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A2D9880-BA71-4939-AD3D-8B70AAF2BD53}" type="parTrans" cxnId="{174F770B-5F38-48CB-B4E6-FF42F57CC131}">
      <dgm:prSet/>
      <dgm:spPr/>
      <dgm:t>
        <a:bodyPr/>
        <a:lstStyle/>
        <a:p>
          <a:endParaRPr lang="pt-BR"/>
        </a:p>
      </dgm:t>
    </dgm:pt>
    <dgm:pt modelId="{3F258530-85C2-4E25-A6D7-ABDD0975A705}" type="sibTrans" cxnId="{174F770B-5F38-48CB-B4E6-FF42F57CC131}">
      <dgm:prSet/>
      <dgm:spPr/>
      <dgm:t>
        <a:bodyPr/>
        <a:lstStyle/>
        <a:p>
          <a:endParaRPr lang="pt-BR"/>
        </a:p>
      </dgm:t>
    </dgm:pt>
    <dgm:pt modelId="{CF927718-EBDA-45C5-909E-2A774325C1B9}">
      <dgm:prSet phldrT="[Texto]"/>
      <dgm:spPr/>
      <dgm:t>
        <a:bodyPr/>
        <a:lstStyle/>
        <a:p>
          <a:r>
            <a:rPr lang="pt-BR" b="1" dirty="0"/>
            <a:t>PARCEIRO DE TRABALHO</a:t>
          </a:r>
        </a:p>
      </dgm:t>
    </dgm:pt>
    <dgm:pt modelId="{A0C42174-49F8-4A81-BF8A-CC7000904465}" type="parTrans" cxnId="{69AEC935-83DA-448E-8582-A40FF3A6048B}">
      <dgm:prSet/>
      <dgm:spPr/>
      <dgm:t>
        <a:bodyPr/>
        <a:lstStyle/>
        <a:p>
          <a:endParaRPr lang="pt-BR"/>
        </a:p>
      </dgm:t>
    </dgm:pt>
    <dgm:pt modelId="{8FC433DB-B563-4D38-8DFB-3B41A75CFF64}" type="sibTrans" cxnId="{69AEC935-83DA-448E-8582-A40FF3A6048B}">
      <dgm:prSet/>
      <dgm:spPr/>
      <dgm:t>
        <a:bodyPr/>
        <a:lstStyle/>
        <a:p>
          <a:endParaRPr lang="pt-BR"/>
        </a:p>
      </dgm:t>
    </dgm:pt>
    <dgm:pt modelId="{1809758C-551B-4477-B9BB-74B5D7E57683}">
      <dgm:prSet phldrT="[Texto]" custT="1"/>
      <dgm:spPr/>
      <dgm:t>
        <a:bodyPr/>
        <a:lstStyle/>
        <a:p>
          <a:pPr>
            <a:lnSpc>
              <a:spcPct val="100000"/>
            </a:lnSpc>
          </a:pPr>
          <a:r>
            <a:rPr lang="pt-BR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Com </a:t>
          </a:r>
          <a:r>
            <a:rPr lang="pt-BR" sz="1600" b="1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quien</a:t>
          </a:r>
          <a:r>
            <a:rPr lang="pt-BR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pt-BR" sz="1600" b="1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quiere</a:t>
          </a:r>
          <a:r>
            <a:rPr lang="pt-BR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pt-BR" sz="1600" b="1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trabajar</a:t>
          </a:r>
          <a:r>
            <a:rPr lang="pt-BR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pt-BR" sz="1600" dirty="0">
              <a:latin typeface="Arial" panose="020B0604020202020204" pitchFamily="34" charset="0"/>
              <a:cs typeface="Arial" panose="020B0604020202020204" pitchFamily="34" charset="0"/>
            </a:rPr>
            <a:t>(</a:t>
          </a:r>
          <a:r>
            <a:rPr lang="pt-BR" sz="1600" dirty="0" err="1">
              <a:latin typeface="Arial" panose="020B0604020202020204" pitchFamily="34" charset="0"/>
              <a:cs typeface="Arial" panose="020B0604020202020204" pitchFamily="34" charset="0"/>
            </a:rPr>
            <a:t>específicamente</a:t>
          </a:r>
          <a:r>
            <a:rPr lang="pt-BR" sz="1600" dirty="0">
              <a:latin typeface="Arial" panose="020B0604020202020204" pitchFamily="34" charset="0"/>
              <a:cs typeface="Arial" panose="020B0604020202020204" pitchFamily="34" charset="0"/>
            </a:rPr>
            <a:t> entre </a:t>
          </a:r>
          <a:r>
            <a:rPr lang="pt-BR" sz="1600" dirty="0" err="1">
              <a:latin typeface="Arial" panose="020B0604020202020204" pitchFamily="34" charset="0"/>
              <a:cs typeface="Arial" panose="020B0604020202020204" pitchFamily="34" charset="0"/>
            </a:rPr>
            <a:t>los</a:t>
          </a:r>
          <a:r>
            <a:rPr lang="pt-BR" sz="16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pt-BR" sz="1600" dirty="0" err="1">
              <a:latin typeface="Arial" panose="020B0604020202020204" pitchFamily="34" charset="0"/>
              <a:cs typeface="Arial" panose="020B0604020202020204" pitchFamily="34" charset="0"/>
            </a:rPr>
            <a:t>socios</a:t>
          </a:r>
          <a:r>
            <a:rPr lang="pt-BR" sz="1600" dirty="0">
              <a:latin typeface="Arial" panose="020B0604020202020204" pitchFamily="34" charset="0"/>
              <a:cs typeface="Arial" panose="020B0604020202020204" pitchFamily="34" charset="0"/>
            </a:rPr>
            <a:t> europeus y </a:t>
          </a:r>
          <a:r>
            <a:rPr lang="pt-BR" sz="1600" dirty="0" err="1">
              <a:latin typeface="Arial" panose="020B0604020202020204" pitchFamily="34" charset="0"/>
              <a:cs typeface="Arial" panose="020B0604020202020204" pitchFamily="34" charset="0"/>
            </a:rPr>
            <a:t>socios</a:t>
          </a:r>
          <a:r>
            <a:rPr lang="pt-BR" sz="1600" dirty="0">
              <a:latin typeface="Arial" panose="020B0604020202020204" pitchFamily="34" charset="0"/>
              <a:cs typeface="Arial" panose="020B0604020202020204" pitchFamily="34" charset="0"/>
            </a:rPr>
            <a:t> latinos) todos. OBREAL</a:t>
          </a:r>
        </a:p>
      </dgm:t>
    </dgm:pt>
    <dgm:pt modelId="{1EC8E0DE-A17F-4B0F-BDD7-2AB8580B0222}" type="parTrans" cxnId="{FCB9ADF3-DD28-410B-8DFC-2A453B91B5A8}">
      <dgm:prSet/>
      <dgm:spPr/>
      <dgm:t>
        <a:bodyPr/>
        <a:lstStyle/>
        <a:p>
          <a:endParaRPr lang="pt-BR"/>
        </a:p>
      </dgm:t>
    </dgm:pt>
    <dgm:pt modelId="{52474F21-323C-4F28-8DD2-0E8FC0CA674D}" type="sibTrans" cxnId="{FCB9ADF3-DD28-410B-8DFC-2A453B91B5A8}">
      <dgm:prSet/>
      <dgm:spPr/>
      <dgm:t>
        <a:bodyPr/>
        <a:lstStyle/>
        <a:p>
          <a:endParaRPr lang="pt-BR"/>
        </a:p>
      </dgm:t>
    </dgm:pt>
    <dgm:pt modelId="{5D1695D9-9AE1-45C0-B813-8A5CFA917B11}">
      <dgm:prSet custT="1"/>
      <dgm:spPr/>
      <dgm:t>
        <a:bodyPr/>
        <a:lstStyle/>
        <a:p>
          <a:endParaRPr lang="pt-BR" sz="1400" b="1" dirty="0"/>
        </a:p>
        <a:p>
          <a:r>
            <a:rPr lang="pt-BR" sz="1100" b="1" dirty="0"/>
            <a:t>PERSONAL  INVOLUCRADO</a:t>
          </a:r>
        </a:p>
      </dgm:t>
    </dgm:pt>
    <dgm:pt modelId="{A2F750B2-5008-4AD2-9490-1DE1DEE4BDD8}" type="parTrans" cxnId="{7CA44E5F-2C5B-499F-82AA-96CC72B20EE9}">
      <dgm:prSet/>
      <dgm:spPr/>
      <dgm:t>
        <a:bodyPr/>
        <a:lstStyle/>
        <a:p>
          <a:endParaRPr lang="pt-BR"/>
        </a:p>
      </dgm:t>
    </dgm:pt>
    <dgm:pt modelId="{D4FF810E-7829-4654-B71D-8FBEA77748B9}" type="sibTrans" cxnId="{7CA44E5F-2C5B-499F-82AA-96CC72B20EE9}">
      <dgm:prSet/>
      <dgm:spPr/>
      <dgm:t>
        <a:bodyPr/>
        <a:lstStyle/>
        <a:p>
          <a:endParaRPr lang="pt-BR"/>
        </a:p>
      </dgm:t>
    </dgm:pt>
    <dgm:pt modelId="{6FDDCEF0-C9AD-43D2-9EEF-80344AB56ADE}">
      <dgm:prSet custT="1"/>
      <dgm:spPr/>
      <dgm:t>
        <a:bodyPr/>
        <a:lstStyle/>
        <a:p>
          <a:pPr>
            <a:lnSpc>
              <a:spcPts val="2000"/>
            </a:lnSpc>
          </a:pPr>
          <a:r>
            <a:rPr lang="pt-BR" sz="1600" b="1" dirty="0">
              <a:latin typeface="Arial" panose="020B0604020202020204" pitchFamily="34" charset="0"/>
              <a:cs typeface="Arial" panose="020B0604020202020204" pitchFamily="34" charset="0"/>
            </a:rPr>
            <a:t>Que tipo de </a:t>
          </a:r>
          <a:r>
            <a:rPr lang="pt-BR" sz="1600" b="1" dirty="0" err="1">
              <a:latin typeface="Arial" panose="020B0604020202020204" pitchFamily="34" charset="0"/>
              <a:cs typeface="Arial" panose="020B0604020202020204" pitchFamily="34" charset="0"/>
            </a:rPr>
            <a:t>apoyo</a:t>
          </a:r>
          <a:r>
            <a:rPr lang="pt-BR" sz="1600" b="1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pt-BR" sz="1600" b="1" dirty="0" err="1">
              <a:latin typeface="Arial" panose="020B0604020202020204" pitchFamily="34" charset="0"/>
              <a:cs typeface="Arial" panose="020B0604020202020204" pitchFamily="34" charset="0"/>
            </a:rPr>
            <a:t>les</a:t>
          </a:r>
          <a:r>
            <a:rPr lang="pt-BR" sz="1600" b="1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pt-BR" sz="1600" b="1" dirty="0" err="1">
              <a:latin typeface="Arial" panose="020B0604020202020204" pitchFamily="34" charset="0"/>
              <a:cs typeface="Arial" panose="020B0604020202020204" pitchFamily="34" charset="0"/>
            </a:rPr>
            <a:t>esperan</a:t>
          </a:r>
          <a:r>
            <a:rPr lang="pt-BR" sz="1600" b="1" dirty="0">
              <a:latin typeface="Arial" panose="020B0604020202020204" pitchFamily="34" charset="0"/>
              <a:cs typeface="Arial" panose="020B0604020202020204" pitchFamily="34" charset="0"/>
            </a:rPr>
            <a:t> de </a:t>
          </a:r>
          <a:r>
            <a:rPr lang="pt-BR" sz="1600" b="1" dirty="0" err="1">
              <a:latin typeface="Arial" panose="020B0604020202020204" pitchFamily="34" charset="0"/>
              <a:cs typeface="Arial" panose="020B0604020202020204" pitchFamily="34" charset="0"/>
            </a:rPr>
            <a:t>los</a:t>
          </a:r>
          <a:r>
            <a:rPr lang="pt-BR" sz="1600" b="1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pt-BR" sz="1600" b="1" dirty="0" err="1">
              <a:latin typeface="Arial" panose="020B0604020202020204" pitchFamily="34" charset="0"/>
              <a:cs typeface="Arial" panose="020B0604020202020204" pitchFamily="34" charset="0"/>
            </a:rPr>
            <a:t>socios</a:t>
          </a:r>
          <a:r>
            <a:rPr lang="pt-BR" sz="1600" b="1" dirty="0">
              <a:latin typeface="Arial" panose="020B0604020202020204" pitchFamily="34" charset="0"/>
              <a:cs typeface="Arial" panose="020B0604020202020204" pitchFamily="34" charset="0"/>
            </a:rPr>
            <a:t> europeus </a:t>
          </a:r>
          <a:r>
            <a:rPr lang="pt-BR" sz="1600" dirty="0">
              <a:latin typeface="Arial" panose="020B0604020202020204" pitchFamily="34" charset="0"/>
              <a:cs typeface="Arial" panose="020B0604020202020204" pitchFamily="34" charset="0"/>
            </a:rPr>
            <a:t>Apoio  na publicação das experiências e ou produtos oriundos da mobilidade – </a:t>
          </a:r>
          <a:r>
            <a:rPr lang="pt-BR" sz="1600" dirty="0" err="1">
              <a:latin typeface="Arial" panose="020B0604020202020204" pitchFamily="34" charset="0"/>
              <a:cs typeface="Arial" panose="020B0604020202020204" pitchFamily="34" charset="0"/>
            </a:rPr>
            <a:t>ex</a:t>
          </a:r>
          <a:r>
            <a:rPr lang="pt-BR" sz="1600" dirty="0">
              <a:latin typeface="Arial" panose="020B0604020202020204" pitchFamily="34" charset="0"/>
              <a:cs typeface="Arial" panose="020B0604020202020204" pitchFamily="34" charset="0"/>
            </a:rPr>
            <a:t>:  revistas, livros. Apoios para a logística e alimentação dos atores em mobilidade</a:t>
          </a:r>
        </a:p>
      </dgm:t>
    </dgm:pt>
    <dgm:pt modelId="{4F3DB5EB-01CF-4C99-B3C9-A8611DAD5E53}" type="parTrans" cxnId="{83A6FDA1-77CA-4AC6-AC2A-CD06FB3F6290}">
      <dgm:prSet/>
      <dgm:spPr/>
      <dgm:t>
        <a:bodyPr/>
        <a:lstStyle/>
        <a:p>
          <a:endParaRPr lang="pt-BR"/>
        </a:p>
      </dgm:t>
    </dgm:pt>
    <dgm:pt modelId="{E53F1531-35F4-4288-A387-0A0B15C4995A}" type="sibTrans" cxnId="{83A6FDA1-77CA-4AC6-AC2A-CD06FB3F6290}">
      <dgm:prSet/>
      <dgm:spPr/>
      <dgm:t>
        <a:bodyPr/>
        <a:lstStyle/>
        <a:p>
          <a:endParaRPr lang="pt-BR"/>
        </a:p>
      </dgm:t>
    </dgm:pt>
    <dgm:pt modelId="{29EBBCDE-397B-4BB2-80C1-E2C3394DE3ED}">
      <dgm:prSet phldrT="[Texto]"/>
      <dgm:spPr/>
      <dgm:t>
        <a:bodyPr/>
        <a:lstStyle/>
        <a:p>
          <a:r>
            <a:rPr lang="pt-BR" b="1" dirty="0"/>
            <a:t>RUESGOS E DESAFIOS</a:t>
          </a:r>
        </a:p>
      </dgm:t>
    </dgm:pt>
    <dgm:pt modelId="{35C75714-56BC-4E08-9AC0-28E9FEC28B19}" type="parTrans" cxnId="{47A62EB3-9BAD-4F0A-A8C8-B4AD9B04E388}">
      <dgm:prSet/>
      <dgm:spPr/>
      <dgm:t>
        <a:bodyPr/>
        <a:lstStyle/>
        <a:p>
          <a:endParaRPr lang="pt-BR"/>
        </a:p>
      </dgm:t>
    </dgm:pt>
    <dgm:pt modelId="{A3DAFA2F-B309-47F3-ADC3-05F1F126A093}" type="sibTrans" cxnId="{47A62EB3-9BAD-4F0A-A8C8-B4AD9B04E388}">
      <dgm:prSet/>
      <dgm:spPr/>
      <dgm:t>
        <a:bodyPr/>
        <a:lstStyle/>
        <a:p>
          <a:endParaRPr lang="pt-BR"/>
        </a:p>
      </dgm:t>
    </dgm:pt>
    <dgm:pt modelId="{2EED9DB8-5D0E-4B2A-8A4A-014090A9606F}">
      <dgm:prSet custT="1"/>
      <dgm:spPr/>
      <dgm:t>
        <a:bodyPr/>
        <a:lstStyle/>
        <a:p>
          <a:r>
            <a:rPr lang="pt-BR" sz="1600" b="0" dirty="0"/>
            <a:t>RISCOS: que a comunidade interna não concorde com a possibilidade de cobrança de ajuda por parte dos anfitriões que optem.</a:t>
          </a:r>
        </a:p>
      </dgm:t>
    </dgm:pt>
    <dgm:pt modelId="{CFFCAD02-52AF-4A82-8835-17CB9A8B25A0}" type="parTrans" cxnId="{A48D9F3D-7DFB-4959-A93C-5A4BC75D2E75}">
      <dgm:prSet/>
      <dgm:spPr/>
      <dgm:t>
        <a:bodyPr/>
        <a:lstStyle/>
        <a:p>
          <a:endParaRPr lang="pt-BR"/>
        </a:p>
      </dgm:t>
    </dgm:pt>
    <dgm:pt modelId="{9EB87B02-BBF8-4155-929C-C78A18805D8A}" type="sibTrans" cxnId="{A48D9F3D-7DFB-4959-A93C-5A4BC75D2E75}">
      <dgm:prSet/>
      <dgm:spPr/>
      <dgm:t>
        <a:bodyPr/>
        <a:lstStyle/>
        <a:p>
          <a:endParaRPr lang="pt-BR"/>
        </a:p>
      </dgm:t>
    </dgm:pt>
    <dgm:pt modelId="{DA2227CB-9499-4F81-B530-7FC537EA8196}">
      <dgm:prSet custT="1"/>
      <dgm:spPr/>
      <dgm:t>
        <a:bodyPr/>
        <a:lstStyle/>
        <a:p>
          <a:r>
            <a:rPr lang="pt-BR" sz="1600" b="0" dirty="0"/>
            <a:t>DESAFIOS: forma de apoio para a equipe de receptivo(estudantes de turismo) e para o anfitrião.</a:t>
          </a:r>
        </a:p>
      </dgm:t>
    </dgm:pt>
    <dgm:pt modelId="{9303715F-5DAD-404D-B8E3-E9B5EBF473BD}" type="parTrans" cxnId="{D5887731-B169-461E-9D1D-33F4C42EC2D6}">
      <dgm:prSet/>
      <dgm:spPr/>
      <dgm:t>
        <a:bodyPr/>
        <a:lstStyle/>
        <a:p>
          <a:endParaRPr lang="pt-BR"/>
        </a:p>
      </dgm:t>
    </dgm:pt>
    <dgm:pt modelId="{6D639D17-1495-4AA2-A77F-2A60171E56BA}" type="sibTrans" cxnId="{D5887731-B169-461E-9D1D-33F4C42EC2D6}">
      <dgm:prSet/>
      <dgm:spPr/>
      <dgm:t>
        <a:bodyPr/>
        <a:lstStyle/>
        <a:p>
          <a:endParaRPr lang="pt-BR"/>
        </a:p>
      </dgm:t>
    </dgm:pt>
    <dgm:pt modelId="{94B8C47A-C8AD-4A39-A649-CB2CA55BAF55}" type="pres">
      <dgm:prSet presAssocID="{B7CC26D5-CF56-4410-BDA7-64DD106FDD00}" presName="linearFlow" presStyleCnt="0">
        <dgm:presLayoutVars>
          <dgm:dir/>
          <dgm:animLvl val="lvl"/>
          <dgm:resizeHandles val="exact"/>
        </dgm:presLayoutVars>
      </dgm:prSet>
      <dgm:spPr/>
    </dgm:pt>
    <dgm:pt modelId="{1C9B549D-ABD2-4CC3-9BA3-86CB44A3E100}" type="pres">
      <dgm:prSet presAssocID="{13ADCFA2-FB89-45CA-AF14-4235083E76D6}" presName="composite" presStyleCnt="0"/>
      <dgm:spPr/>
    </dgm:pt>
    <dgm:pt modelId="{F1EC4DD7-1A28-4789-9B15-1D32F303A06C}" type="pres">
      <dgm:prSet presAssocID="{13ADCFA2-FB89-45CA-AF14-4235083E76D6}" presName="parentText" presStyleLbl="alignNode1" presStyleIdx="0" presStyleCnt="5">
        <dgm:presLayoutVars>
          <dgm:chMax val="1"/>
          <dgm:bulletEnabled val="1"/>
        </dgm:presLayoutVars>
      </dgm:prSet>
      <dgm:spPr/>
    </dgm:pt>
    <dgm:pt modelId="{D56556E0-53E9-4638-B7F2-6F59AB27DF0B}" type="pres">
      <dgm:prSet presAssocID="{13ADCFA2-FB89-45CA-AF14-4235083E76D6}" presName="descendantText" presStyleLbl="alignAcc1" presStyleIdx="0" presStyleCnt="5" custScaleY="196092" custLinFactNeighborX="392" custLinFactNeighborY="11931">
        <dgm:presLayoutVars>
          <dgm:bulletEnabled val="1"/>
        </dgm:presLayoutVars>
      </dgm:prSet>
      <dgm:spPr/>
    </dgm:pt>
    <dgm:pt modelId="{F108AA66-1132-4FAF-87F6-28328DDF9487}" type="pres">
      <dgm:prSet presAssocID="{6E59CD2C-A8E1-4223-B46E-469E610BD850}" presName="sp" presStyleCnt="0"/>
      <dgm:spPr/>
    </dgm:pt>
    <dgm:pt modelId="{B68B5304-7485-4BD3-BF62-C198A7A0789A}" type="pres">
      <dgm:prSet presAssocID="{B2C91E85-107D-4B64-9088-5BDB3E9D815D}" presName="composite" presStyleCnt="0"/>
      <dgm:spPr/>
    </dgm:pt>
    <dgm:pt modelId="{9D36FDB0-E1E8-4D1C-9D4D-690E11CC8268}" type="pres">
      <dgm:prSet presAssocID="{B2C91E85-107D-4B64-9088-5BDB3E9D815D}" presName="parentText" presStyleLbl="alignNode1" presStyleIdx="1" presStyleCnt="5" custLinFactNeighborX="0" custLinFactNeighborY="98575">
        <dgm:presLayoutVars>
          <dgm:chMax val="1"/>
          <dgm:bulletEnabled val="1"/>
        </dgm:presLayoutVars>
      </dgm:prSet>
      <dgm:spPr/>
    </dgm:pt>
    <dgm:pt modelId="{F32C0C9B-0F7C-400C-9E92-BC074B8B5D33}" type="pres">
      <dgm:prSet presAssocID="{B2C91E85-107D-4B64-9088-5BDB3E9D815D}" presName="descendantText" presStyleLbl="alignAcc1" presStyleIdx="1" presStyleCnt="5" custScaleY="89506" custLinFactNeighborX="1201" custLinFactNeighborY="40604">
        <dgm:presLayoutVars>
          <dgm:bulletEnabled val="1"/>
        </dgm:presLayoutVars>
      </dgm:prSet>
      <dgm:spPr/>
    </dgm:pt>
    <dgm:pt modelId="{169D3FA3-3E90-4310-873D-36303BBF5997}" type="pres">
      <dgm:prSet presAssocID="{BAE839B5-0E22-47E4-8CBC-C4D65379EC2A}" presName="sp" presStyleCnt="0"/>
      <dgm:spPr/>
    </dgm:pt>
    <dgm:pt modelId="{38C72ACE-D55C-4F4A-AB84-AD35D8D9CF88}" type="pres">
      <dgm:prSet presAssocID="{5D1695D9-9AE1-45C0-B813-8A5CFA917B11}" presName="composite" presStyleCnt="0"/>
      <dgm:spPr/>
    </dgm:pt>
    <dgm:pt modelId="{7EFA6AE9-5266-4486-B674-E20669FBA023}" type="pres">
      <dgm:prSet presAssocID="{5D1695D9-9AE1-45C0-B813-8A5CFA917B11}" presName="parentText" presStyleLbl="alignNode1" presStyleIdx="2" presStyleCnt="5" custLinFactNeighborX="0" custLinFactNeighborY="-84275">
        <dgm:presLayoutVars>
          <dgm:chMax val="1"/>
          <dgm:bulletEnabled val="1"/>
        </dgm:presLayoutVars>
      </dgm:prSet>
      <dgm:spPr/>
    </dgm:pt>
    <dgm:pt modelId="{ABD8C91F-1AAC-4570-93BD-08F5C76EE510}" type="pres">
      <dgm:prSet presAssocID="{5D1695D9-9AE1-45C0-B813-8A5CFA917B11}" presName="descendantText" presStyleLbl="alignAcc1" presStyleIdx="2" presStyleCnt="5" custScaleY="139245" custLinFactNeighborY="15406">
        <dgm:presLayoutVars>
          <dgm:bulletEnabled val="1"/>
        </dgm:presLayoutVars>
      </dgm:prSet>
      <dgm:spPr/>
    </dgm:pt>
    <dgm:pt modelId="{F123C1D1-16AC-47D7-BD89-793B99D3239C}" type="pres">
      <dgm:prSet presAssocID="{D4FF810E-7829-4654-B71D-8FBEA77748B9}" presName="sp" presStyleCnt="0"/>
      <dgm:spPr/>
    </dgm:pt>
    <dgm:pt modelId="{32D9B0B1-98A7-4B5C-8B25-89660B261C88}" type="pres">
      <dgm:prSet presAssocID="{CF927718-EBDA-45C5-909E-2A774325C1B9}" presName="composite" presStyleCnt="0"/>
      <dgm:spPr/>
    </dgm:pt>
    <dgm:pt modelId="{8F24583B-9067-4D91-B215-758F5DBA4247}" type="pres">
      <dgm:prSet presAssocID="{CF927718-EBDA-45C5-909E-2A774325C1B9}" presName="parentText" presStyleLbl="alignNode1" presStyleIdx="3" presStyleCnt="5" custLinFactNeighborX="0" custLinFactNeighborY="16">
        <dgm:presLayoutVars>
          <dgm:chMax val="1"/>
          <dgm:bulletEnabled val="1"/>
        </dgm:presLayoutVars>
      </dgm:prSet>
      <dgm:spPr/>
    </dgm:pt>
    <dgm:pt modelId="{910B0AE1-5DFE-4537-B026-D9A1373204B6}" type="pres">
      <dgm:prSet presAssocID="{CF927718-EBDA-45C5-909E-2A774325C1B9}" presName="descendantText" presStyleLbl="alignAcc1" presStyleIdx="3" presStyleCnt="5" custScaleY="74831" custLinFactNeighborX="902" custLinFactNeighborY="22211">
        <dgm:presLayoutVars>
          <dgm:bulletEnabled val="1"/>
        </dgm:presLayoutVars>
      </dgm:prSet>
      <dgm:spPr/>
    </dgm:pt>
    <dgm:pt modelId="{817BF025-6F67-424E-92D4-33B364EB8BEC}" type="pres">
      <dgm:prSet presAssocID="{8FC433DB-B563-4D38-8DFB-3B41A75CFF64}" presName="sp" presStyleCnt="0"/>
      <dgm:spPr/>
    </dgm:pt>
    <dgm:pt modelId="{E5CD1399-C88E-43C2-9CC7-2FFC91C338BB}" type="pres">
      <dgm:prSet presAssocID="{29EBBCDE-397B-4BB2-80C1-E2C3394DE3ED}" presName="composite" presStyleCnt="0"/>
      <dgm:spPr/>
    </dgm:pt>
    <dgm:pt modelId="{A7D70229-0CF6-4D00-BA18-3897E2F9BF50}" type="pres">
      <dgm:prSet presAssocID="{29EBBCDE-397B-4BB2-80C1-E2C3394DE3ED}" presName="parentText" presStyleLbl="alignNode1" presStyleIdx="4" presStyleCnt="5" custLinFactNeighborY="-7211">
        <dgm:presLayoutVars>
          <dgm:chMax val="1"/>
          <dgm:bulletEnabled val="1"/>
        </dgm:presLayoutVars>
      </dgm:prSet>
      <dgm:spPr/>
    </dgm:pt>
    <dgm:pt modelId="{A4D17123-5A70-4DB2-B803-3F780BCE97C6}" type="pres">
      <dgm:prSet presAssocID="{29EBBCDE-397B-4BB2-80C1-E2C3394DE3ED}" presName="descendantText" presStyleLbl="alignAcc1" presStyleIdx="4" presStyleCnt="5" custLinFactNeighborY="5241">
        <dgm:presLayoutVars>
          <dgm:bulletEnabled val="1"/>
        </dgm:presLayoutVars>
      </dgm:prSet>
      <dgm:spPr/>
    </dgm:pt>
  </dgm:ptLst>
  <dgm:cxnLst>
    <dgm:cxn modelId="{BC627204-A8B4-40E6-ABE2-AD7BD55E880E}" type="presOf" srcId="{59393974-C348-4881-8079-640F9AF5B454}" destId="{F32C0C9B-0F7C-400C-9E92-BC074B8B5D33}" srcOrd="0" destOrd="0" presId="urn:microsoft.com/office/officeart/2005/8/layout/chevron2"/>
    <dgm:cxn modelId="{174F770B-5F38-48CB-B4E6-FF42F57CC131}" srcId="{B2C91E85-107D-4B64-9088-5BDB3E9D815D}" destId="{59393974-C348-4881-8079-640F9AF5B454}" srcOrd="0" destOrd="0" parTransId="{FA2D9880-BA71-4939-AD3D-8B70AAF2BD53}" sibTransId="{3F258530-85C2-4E25-A6D7-ABDD0975A705}"/>
    <dgm:cxn modelId="{36B6DC0B-54C9-469F-936A-CEE2808C1EFA}" type="presOf" srcId="{6FDDCEF0-C9AD-43D2-9EEF-80344AB56ADE}" destId="{ABD8C91F-1AAC-4570-93BD-08F5C76EE510}" srcOrd="0" destOrd="0" presId="urn:microsoft.com/office/officeart/2005/8/layout/chevron2"/>
    <dgm:cxn modelId="{D5887731-B169-461E-9D1D-33F4C42EC2D6}" srcId="{29EBBCDE-397B-4BB2-80C1-E2C3394DE3ED}" destId="{DA2227CB-9499-4F81-B530-7FC537EA8196}" srcOrd="1" destOrd="0" parTransId="{9303715F-5DAD-404D-B8E3-E9B5EBF473BD}" sibTransId="{6D639D17-1495-4AA2-A77F-2A60171E56BA}"/>
    <dgm:cxn modelId="{69AEC935-83DA-448E-8582-A40FF3A6048B}" srcId="{B7CC26D5-CF56-4410-BDA7-64DD106FDD00}" destId="{CF927718-EBDA-45C5-909E-2A774325C1B9}" srcOrd="3" destOrd="0" parTransId="{A0C42174-49F8-4A81-BF8A-CC7000904465}" sibTransId="{8FC433DB-B563-4D38-8DFB-3B41A75CFF64}"/>
    <dgm:cxn modelId="{4752A53C-EC79-4015-A94D-DB1F54C7F4A4}" type="presOf" srcId="{13ADCFA2-FB89-45CA-AF14-4235083E76D6}" destId="{F1EC4DD7-1A28-4789-9B15-1D32F303A06C}" srcOrd="0" destOrd="0" presId="urn:microsoft.com/office/officeart/2005/8/layout/chevron2"/>
    <dgm:cxn modelId="{A48D9F3D-7DFB-4959-A93C-5A4BC75D2E75}" srcId="{29EBBCDE-397B-4BB2-80C1-E2C3394DE3ED}" destId="{2EED9DB8-5D0E-4B2A-8A4A-014090A9606F}" srcOrd="0" destOrd="0" parTransId="{CFFCAD02-52AF-4A82-8835-17CB9A8B25A0}" sibTransId="{9EB87B02-BBF8-4155-929C-C78A18805D8A}"/>
    <dgm:cxn modelId="{7124DF3F-8E41-42C8-91DF-FF7CFA0A049F}" srcId="{B7CC26D5-CF56-4410-BDA7-64DD106FDD00}" destId="{B2C91E85-107D-4B64-9088-5BDB3E9D815D}" srcOrd="1" destOrd="0" parTransId="{6FC76339-AD80-4B84-870E-C3DD30D256A3}" sibTransId="{BAE839B5-0E22-47E4-8CBC-C4D65379EC2A}"/>
    <dgm:cxn modelId="{58CF1447-D22C-4218-8595-59A978B2403B}" type="presOf" srcId="{CF927718-EBDA-45C5-909E-2A774325C1B9}" destId="{8F24583B-9067-4D91-B215-758F5DBA4247}" srcOrd="0" destOrd="0" presId="urn:microsoft.com/office/officeart/2005/8/layout/chevron2"/>
    <dgm:cxn modelId="{7C3F8957-B6B0-47AF-A2E1-822B552CB0CB}" type="presOf" srcId="{1809758C-551B-4477-B9BB-74B5D7E57683}" destId="{910B0AE1-5DFE-4537-B026-D9A1373204B6}" srcOrd="0" destOrd="0" presId="urn:microsoft.com/office/officeart/2005/8/layout/chevron2"/>
    <dgm:cxn modelId="{D5E9875B-71F4-4985-BE16-B5F073F8D17B}" type="presOf" srcId="{B2C91E85-107D-4B64-9088-5BDB3E9D815D}" destId="{9D36FDB0-E1E8-4D1C-9D4D-690E11CC8268}" srcOrd="0" destOrd="0" presId="urn:microsoft.com/office/officeart/2005/8/layout/chevron2"/>
    <dgm:cxn modelId="{14D8395C-23A3-46B9-AA26-9C306C36996C}" type="presOf" srcId="{5D1695D9-9AE1-45C0-B813-8A5CFA917B11}" destId="{7EFA6AE9-5266-4486-B674-E20669FBA023}" srcOrd="0" destOrd="0" presId="urn:microsoft.com/office/officeart/2005/8/layout/chevron2"/>
    <dgm:cxn modelId="{7CA44E5F-2C5B-499F-82AA-96CC72B20EE9}" srcId="{B7CC26D5-CF56-4410-BDA7-64DD106FDD00}" destId="{5D1695D9-9AE1-45C0-B813-8A5CFA917B11}" srcOrd="2" destOrd="0" parTransId="{A2F750B2-5008-4AD2-9490-1DE1DEE4BDD8}" sibTransId="{D4FF810E-7829-4654-B71D-8FBEA77748B9}"/>
    <dgm:cxn modelId="{9C82346C-BAAA-45D9-A178-27C868541C45}" srcId="{13ADCFA2-FB89-45CA-AF14-4235083E76D6}" destId="{9E228918-FF91-4E92-A01B-19891A17A047}" srcOrd="0" destOrd="0" parTransId="{A2EAAF29-20CD-41C2-8B0C-22E361A1F95D}" sibTransId="{20C6C0C9-AAD5-489A-A309-D3964A7E832A}"/>
    <dgm:cxn modelId="{7E70B987-9C07-451A-BC4B-9A4996FE5065}" srcId="{B7CC26D5-CF56-4410-BDA7-64DD106FDD00}" destId="{13ADCFA2-FB89-45CA-AF14-4235083E76D6}" srcOrd="0" destOrd="0" parTransId="{450AF18A-B0B7-4E09-86C5-9BD539FDE561}" sibTransId="{6E59CD2C-A8E1-4223-B46E-469E610BD850}"/>
    <dgm:cxn modelId="{2620C188-1898-42A3-B125-6CC5C01CE1DE}" type="presOf" srcId="{9E228918-FF91-4E92-A01B-19891A17A047}" destId="{D56556E0-53E9-4638-B7F2-6F59AB27DF0B}" srcOrd="0" destOrd="0" presId="urn:microsoft.com/office/officeart/2005/8/layout/chevron2"/>
    <dgm:cxn modelId="{8A300F93-361B-4AE8-9D53-811F98D6A909}" type="presOf" srcId="{29EBBCDE-397B-4BB2-80C1-E2C3394DE3ED}" destId="{A7D70229-0CF6-4D00-BA18-3897E2F9BF50}" srcOrd="0" destOrd="0" presId="urn:microsoft.com/office/officeart/2005/8/layout/chevron2"/>
    <dgm:cxn modelId="{83A6FDA1-77CA-4AC6-AC2A-CD06FB3F6290}" srcId="{5D1695D9-9AE1-45C0-B813-8A5CFA917B11}" destId="{6FDDCEF0-C9AD-43D2-9EEF-80344AB56ADE}" srcOrd="0" destOrd="0" parTransId="{4F3DB5EB-01CF-4C99-B3C9-A8611DAD5E53}" sibTransId="{E53F1531-35F4-4288-A387-0A0B15C4995A}"/>
    <dgm:cxn modelId="{47A62EB3-9BAD-4F0A-A8C8-B4AD9B04E388}" srcId="{B7CC26D5-CF56-4410-BDA7-64DD106FDD00}" destId="{29EBBCDE-397B-4BB2-80C1-E2C3394DE3ED}" srcOrd="4" destOrd="0" parTransId="{35C75714-56BC-4E08-9AC0-28E9FEC28B19}" sibTransId="{A3DAFA2F-B309-47F3-ADC3-05F1F126A093}"/>
    <dgm:cxn modelId="{116ECBB7-DA35-4026-AC40-A2F7D24697C2}" type="presOf" srcId="{2EED9DB8-5D0E-4B2A-8A4A-014090A9606F}" destId="{A4D17123-5A70-4DB2-B803-3F780BCE97C6}" srcOrd="0" destOrd="0" presId="urn:microsoft.com/office/officeart/2005/8/layout/chevron2"/>
    <dgm:cxn modelId="{2700C1D1-C87C-4FC0-AA1D-B3B474E9BE0D}" type="presOf" srcId="{DA2227CB-9499-4F81-B530-7FC537EA8196}" destId="{A4D17123-5A70-4DB2-B803-3F780BCE97C6}" srcOrd="0" destOrd="1" presId="urn:microsoft.com/office/officeart/2005/8/layout/chevron2"/>
    <dgm:cxn modelId="{0D38F1DB-06CD-46E3-B1EC-AC8261D2FFE2}" type="presOf" srcId="{B7CC26D5-CF56-4410-BDA7-64DD106FDD00}" destId="{94B8C47A-C8AD-4A39-A649-CB2CA55BAF55}" srcOrd="0" destOrd="0" presId="urn:microsoft.com/office/officeart/2005/8/layout/chevron2"/>
    <dgm:cxn modelId="{FCB9ADF3-DD28-410B-8DFC-2A453B91B5A8}" srcId="{CF927718-EBDA-45C5-909E-2A774325C1B9}" destId="{1809758C-551B-4477-B9BB-74B5D7E57683}" srcOrd="0" destOrd="0" parTransId="{1EC8E0DE-A17F-4B0F-BDD7-2AB8580B0222}" sibTransId="{52474F21-323C-4F28-8DD2-0E8FC0CA674D}"/>
    <dgm:cxn modelId="{C553781E-104F-435B-8BBC-2C274894AD23}" type="presParOf" srcId="{94B8C47A-C8AD-4A39-A649-CB2CA55BAF55}" destId="{1C9B549D-ABD2-4CC3-9BA3-86CB44A3E100}" srcOrd="0" destOrd="0" presId="urn:microsoft.com/office/officeart/2005/8/layout/chevron2"/>
    <dgm:cxn modelId="{89492025-EB50-4E3B-8D8B-F450CBF56860}" type="presParOf" srcId="{1C9B549D-ABD2-4CC3-9BA3-86CB44A3E100}" destId="{F1EC4DD7-1A28-4789-9B15-1D32F303A06C}" srcOrd="0" destOrd="0" presId="urn:microsoft.com/office/officeart/2005/8/layout/chevron2"/>
    <dgm:cxn modelId="{1B6E2D54-E135-4AB5-B0EE-B00C5BC405BD}" type="presParOf" srcId="{1C9B549D-ABD2-4CC3-9BA3-86CB44A3E100}" destId="{D56556E0-53E9-4638-B7F2-6F59AB27DF0B}" srcOrd="1" destOrd="0" presId="urn:microsoft.com/office/officeart/2005/8/layout/chevron2"/>
    <dgm:cxn modelId="{E94B3B1D-0D8C-4CCD-8BA9-EF97EBDE48C1}" type="presParOf" srcId="{94B8C47A-C8AD-4A39-A649-CB2CA55BAF55}" destId="{F108AA66-1132-4FAF-87F6-28328DDF9487}" srcOrd="1" destOrd="0" presId="urn:microsoft.com/office/officeart/2005/8/layout/chevron2"/>
    <dgm:cxn modelId="{6620CC5F-E533-4ACC-A163-4A0F65F1CC65}" type="presParOf" srcId="{94B8C47A-C8AD-4A39-A649-CB2CA55BAF55}" destId="{B68B5304-7485-4BD3-BF62-C198A7A0789A}" srcOrd="2" destOrd="0" presId="urn:microsoft.com/office/officeart/2005/8/layout/chevron2"/>
    <dgm:cxn modelId="{7BA13025-D1A3-4577-BDE4-6B3ED9895C76}" type="presParOf" srcId="{B68B5304-7485-4BD3-BF62-C198A7A0789A}" destId="{9D36FDB0-E1E8-4D1C-9D4D-690E11CC8268}" srcOrd="0" destOrd="0" presId="urn:microsoft.com/office/officeart/2005/8/layout/chevron2"/>
    <dgm:cxn modelId="{84C4BA3E-DA00-40D1-9076-B2BB17D797C8}" type="presParOf" srcId="{B68B5304-7485-4BD3-BF62-C198A7A0789A}" destId="{F32C0C9B-0F7C-400C-9E92-BC074B8B5D33}" srcOrd="1" destOrd="0" presId="urn:microsoft.com/office/officeart/2005/8/layout/chevron2"/>
    <dgm:cxn modelId="{7FAA97A5-FC73-4FDA-91C2-E3ACF1DF27A3}" type="presParOf" srcId="{94B8C47A-C8AD-4A39-A649-CB2CA55BAF55}" destId="{169D3FA3-3E90-4310-873D-36303BBF5997}" srcOrd="3" destOrd="0" presId="urn:microsoft.com/office/officeart/2005/8/layout/chevron2"/>
    <dgm:cxn modelId="{E56D88DC-8786-4FFF-B487-C76DC0503FC3}" type="presParOf" srcId="{94B8C47A-C8AD-4A39-A649-CB2CA55BAF55}" destId="{38C72ACE-D55C-4F4A-AB84-AD35D8D9CF88}" srcOrd="4" destOrd="0" presId="urn:microsoft.com/office/officeart/2005/8/layout/chevron2"/>
    <dgm:cxn modelId="{E19191AF-7686-4A8E-8A1D-FBF9D4323F67}" type="presParOf" srcId="{38C72ACE-D55C-4F4A-AB84-AD35D8D9CF88}" destId="{7EFA6AE9-5266-4486-B674-E20669FBA023}" srcOrd="0" destOrd="0" presId="urn:microsoft.com/office/officeart/2005/8/layout/chevron2"/>
    <dgm:cxn modelId="{BD181913-D7F5-4F16-B764-82BA4EECB6E5}" type="presParOf" srcId="{38C72ACE-D55C-4F4A-AB84-AD35D8D9CF88}" destId="{ABD8C91F-1AAC-4570-93BD-08F5C76EE510}" srcOrd="1" destOrd="0" presId="urn:microsoft.com/office/officeart/2005/8/layout/chevron2"/>
    <dgm:cxn modelId="{3A48B659-1F2C-444E-AD59-7DCA58739557}" type="presParOf" srcId="{94B8C47A-C8AD-4A39-A649-CB2CA55BAF55}" destId="{F123C1D1-16AC-47D7-BD89-793B99D3239C}" srcOrd="5" destOrd="0" presId="urn:microsoft.com/office/officeart/2005/8/layout/chevron2"/>
    <dgm:cxn modelId="{9AC921E7-162B-4386-8087-FE93795A8961}" type="presParOf" srcId="{94B8C47A-C8AD-4A39-A649-CB2CA55BAF55}" destId="{32D9B0B1-98A7-4B5C-8B25-89660B261C88}" srcOrd="6" destOrd="0" presId="urn:microsoft.com/office/officeart/2005/8/layout/chevron2"/>
    <dgm:cxn modelId="{66C4D082-9083-4B8B-8132-2BC1757D7B1D}" type="presParOf" srcId="{32D9B0B1-98A7-4B5C-8B25-89660B261C88}" destId="{8F24583B-9067-4D91-B215-758F5DBA4247}" srcOrd="0" destOrd="0" presId="urn:microsoft.com/office/officeart/2005/8/layout/chevron2"/>
    <dgm:cxn modelId="{48C1FCEF-C82C-4801-A874-2C0CD0739732}" type="presParOf" srcId="{32D9B0B1-98A7-4B5C-8B25-89660B261C88}" destId="{910B0AE1-5DFE-4537-B026-D9A1373204B6}" srcOrd="1" destOrd="0" presId="urn:microsoft.com/office/officeart/2005/8/layout/chevron2"/>
    <dgm:cxn modelId="{9BAA7020-613F-4221-B210-874EAF780811}" type="presParOf" srcId="{94B8C47A-C8AD-4A39-A649-CB2CA55BAF55}" destId="{817BF025-6F67-424E-92D4-33B364EB8BEC}" srcOrd="7" destOrd="0" presId="urn:microsoft.com/office/officeart/2005/8/layout/chevron2"/>
    <dgm:cxn modelId="{6566DF66-365F-4AA9-BEAD-1A91018601E0}" type="presParOf" srcId="{94B8C47A-C8AD-4A39-A649-CB2CA55BAF55}" destId="{E5CD1399-C88E-43C2-9CC7-2FFC91C338BB}" srcOrd="8" destOrd="0" presId="urn:microsoft.com/office/officeart/2005/8/layout/chevron2"/>
    <dgm:cxn modelId="{DF42A600-4C74-4D26-8CA4-7C73E9E4630C}" type="presParOf" srcId="{E5CD1399-C88E-43C2-9CC7-2FFC91C338BB}" destId="{A7D70229-0CF6-4D00-BA18-3897E2F9BF50}" srcOrd="0" destOrd="0" presId="urn:microsoft.com/office/officeart/2005/8/layout/chevron2"/>
    <dgm:cxn modelId="{C292212A-DDDB-43AF-B4BD-C2B7EB4D5E98}" type="presParOf" srcId="{E5CD1399-C88E-43C2-9CC7-2FFC91C338BB}" destId="{A4D17123-5A70-4DB2-B803-3F780BCE97C6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7CC26D5-CF56-4410-BDA7-64DD106FDD00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13ADCFA2-FB89-45CA-AF14-4235083E76D6}">
      <dgm:prSet phldrT="[Texto]"/>
      <dgm:spPr/>
      <dgm:t>
        <a:bodyPr/>
        <a:lstStyle/>
        <a:p>
          <a:r>
            <a:rPr lang="pt-BR" b="1" dirty="0"/>
            <a:t>OBJECTIVOS</a:t>
          </a:r>
        </a:p>
      </dgm:t>
    </dgm:pt>
    <dgm:pt modelId="{450AF18A-B0B7-4E09-86C5-9BD539FDE561}" type="parTrans" cxnId="{7E70B987-9C07-451A-BC4B-9A4996FE5065}">
      <dgm:prSet/>
      <dgm:spPr/>
      <dgm:t>
        <a:bodyPr/>
        <a:lstStyle/>
        <a:p>
          <a:endParaRPr lang="pt-BR"/>
        </a:p>
      </dgm:t>
    </dgm:pt>
    <dgm:pt modelId="{6E59CD2C-A8E1-4223-B46E-469E610BD850}" type="sibTrans" cxnId="{7E70B987-9C07-451A-BC4B-9A4996FE5065}">
      <dgm:prSet/>
      <dgm:spPr/>
      <dgm:t>
        <a:bodyPr/>
        <a:lstStyle/>
        <a:p>
          <a:endParaRPr lang="pt-BR"/>
        </a:p>
      </dgm:t>
    </dgm:pt>
    <dgm:pt modelId="{B2C91E85-107D-4B64-9088-5BDB3E9D815D}">
      <dgm:prSet phldrT="[Texto]"/>
      <dgm:spPr/>
      <dgm:t>
        <a:bodyPr/>
        <a:lstStyle/>
        <a:p>
          <a:r>
            <a:rPr lang="pt-BR" b="1" dirty="0"/>
            <a:t>RESULTADOS</a:t>
          </a:r>
        </a:p>
      </dgm:t>
    </dgm:pt>
    <dgm:pt modelId="{6FC76339-AD80-4B84-870E-C3DD30D256A3}" type="parTrans" cxnId="{7124DF3F-8E41-42C8-91DF-FF7CFA0A049F}">
      <dgm:prSet/>
      <dgm:spPr/>
      <dgm:t>
        <a:bodyPr/>
        <a:lstStyle/>
        <a:p>
          <a:endParaRPr lang="pt-BR"/>
        </a:p>
      </dgm:t>
    </dgm:pt>
    <dgm:pt modelId="{BAE839B5-0E22-47E4-8CBC-C4D65379EC2A}" type="sibTrans" cxnId="{7124DF3F-8E41-42C8-91DF-FF7CFA0A049F}">
      <dgm:prSet/>
      <dgm:spPr/>
      <dgm:t>
        <a:bodyPr/>
        <a:lstStyle/>
        <a:p>
          <a:endParaRPr lang="pt-BR"/>
        </a:p>
      </dgm:t>
    </dgm:pt>
    <dgm:pt modelId="{59393974-C348-4881-8079-640F9AF5B454}">
      <dgm:prSet phldrT="[Texto]" custT="1"/>
      <dgm:spPr/>
      <dgm:t>
        <a:bodyPr/>
        <a:lstStyle/>
        <a:p>
          <a:pPr>
            <a:lnSpc>
              <a:spcPts val="2000"/>
            </a:lnSpc>
            <a:buNone/>
          </a:pPr>
          <a:r>
            <a:rPr lang="pt-BR" sz="1600" b="1" dirty="0">
              <a:latin typeface="Arial" panose="020B0604020202020204" pitchFamily="34" charset="0"/>
              <a:cs typeface="Arial" panose="020B0604020202020204" pitchFamily="34" charset="0"/>
            </a:rPr>
            <a:t>Que se </a:t>
          </a:r>
          <a:r>
            <a:rPr lang="pt-BR" sz="1600" b="1" dirty="0" err="1">
              <a:latin typeface="Arial" panose="020B0604020202020204" pitchFamily="34" charset="0"/>
              <a:cs typeface="Arial" panose="020B0604020202020204" pitchFamily="34" charset="0"/>
            </a:rPr>
            <a:t>puede</a:t>
          </a:r>
          <a:r>
            <a:rPr lang="pt-BR" sz="1600" b="1" dirty="0">
              <a:latin typeface="Arial" panose="020B0604020202020204" pitchFamily="34" charset="0"/>
              <a:cs typeface="Arial" panose="020B0604020202020204" pitchFamily="34" charset="0"/>
            </a:rPr>
            <a:t> lograr </a:t>
          </a:r>
          <a:r>
            <a:rPr lang="pt-BR" sz="1600" b="1" dirty="0" err="1">
              <a:latin typeface="Arial" panose="020B0604020202020204" pitchFamily="34" charset="0"/>
              <a:cs typeface="Arial" panose="020B0604020202020204" pitchFamily="34" charset="0"/>
            </a:rPr>
            <a:t>en</a:t>
          </a:r>
          <a:r>
            <a:rPr lang="pt-BR" sz="1600" b="1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pt-BR" sz="1600" b="1" dirty="0" err="1">
              <a:latin typeface="Arial" panose="020B0604020202020204" pitchFamily="34" charset="0"/>
              <a:cs typeface="Arial" panose="020B0604020202020204" pitchFamily="34" charset="0"/>
            </a:rPr>
            <a:t>el</a:t>
          </a:r>
          <a:r>
            <a:rPr lang="pt-BR" sz="1600" b="1" dirty="0">
              <a:latin typeface="Arial" panose="020B0604020202020204" pitchFamily="34" charset="0"/>
              <a:cs typeface="Arial" panose="020B0604020202020204" pitchFamily="34" charset="0"/>
            </a:rPr>
            <a:t> corto </a:t>
          </a:r>
          <a:r>
            <a:rPr lang="pt-BR" sz="1600" b="1" dirty="0" err="1">
              <a:latin typeface="Arial" panose="020B0604020202020204" pitchFamily="34" charset="0"/>
              <a:cs typeface="Arial" panose="020B0604020202020204" pitchFamily="34" charset="0"/>
            </a:rPr>
            <a:t>plazo</a:t>
          </a:r>
          <a:r>
            <a:rPr lang="pt-BR" sz="1600" b="1" dirty="0">
              <a:latin typeface="Arial" panose="020B0604020202020204" pitchFamily="34" charset="0"/>
              <a:cs typeface="Arial" panose="020B0604020202020204" pitchFamily="34" charset="0"/>
            </a:rPr>
            <a:t> y que </a:t>
          </a:r>
          <a:r>
            <a:rPr lang="pt-BR" sz="1600" b="1" dirty="0" err="1">
              <a:latin typeface="Arial" panose="020B0604020202020204" pitchFamily="34" charset="0"/>
              <a:cs typeface="Arial" panose="020B0604020202020204" pitchFamily="34" charset="0"/>
            </a:rPr>
            <a:t>les</a:t>
          </a:r>
          <a:r>
            <a:rPr lang="pt-BR" sz="1600" b="1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pt-BR" sz="1600" b="1" dirty="0" err="1">
              <a:latin typeface="Arial" panose="020B0604020202020204" pitchFamily="34" charset="0"/>
              <a:cs typeface="Arial" panose="020B0604020202020204" pitchFamily="34" charset="0"/>
            </a:rPr>
            <a:t>esperan</a:t>
          </a:r>
          <a:r>
            <a:rPr lang="pt-BR" sz="1600" b="1" dirty="0">
              <a:latin typeface="Arial" panose="020B0604020202020204" pitchFamily="34" charset="0"/>
              <a:cs typeface="Arial" panose="020B0604020202020204" pitchFamily="34" charset="0"/>
            </a:rPr>
            <a:t> lograr </a:t>
          </a:r>
          <a:r>
            <a:rPr lang="pt-BR" sz="1600" b="1" dirty="0" err="1">
              <a:latin typeface="Arial" panose="020B0604020202020204" pitchFamily="34" charset="0"/>
              <a:cs typeface="Arial" panose="020B0604020202020204" pitchFamily="34" charset="0"/>
            </a:rPr>
            <a:t>en</a:t>
          </a:r>
          <a:r>
            <a:rPr lang="pt-BR" sz="1600" b="1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pt-BR" sz="1600" b="1" dirty="0" err="1">
              <a:latin typeface="Arial" panose="020B0604020202020204" pitchFamily="34" charset="0"/>
              <a:cs typeface="Arial" panose="020B0604020202020204" pitchFamily="34" charset="0"/>
            </a:rPr>
            <a:t>el</a:t>
          </a:r>
          <a:r>
            <a:rPr lang="pt-BR" sz="1600" b="1" dirty="0">
              <a:latin typeface="Arial" panose="020B0604020202020204" pitchFamily="34" charset="0"/>
              <a:cs typeface="Arial" panose="020B0604020202020204" pitchFamily="34" charset="0"/>
            </a:rPr>
            <a:t> largo </a:t>
          </a:r>
          <a:r>
            <a:rPr lang="pt-BR" sz="1600" b="1" dirty="0" err="1">
              <a:latin typeface="Arial" panose="020B0604020202020204" pitchFamily="34" charset="0"/>
              <a:cs typeface="Arial" panose="020B0604020202020204" pitchFamily="34" charset="0"/>
            </a:rPr>
            <a:t>plazo</a:t>
          </a:r>
          <a:r>
            <a:rPr lang="pt-BR" sz="1600" b="1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pt-BR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A2D9880-BA71-4939-AD3D-8B70AAF2BD53}" type="parTrans" cxnId="{174F770B-5F38-48CB-B4E6-FF42F57CC131}">
      <dgm:prSet/>
      <dgm:spPr/>
      <dgm:t>
        <a:bodyPr/>
        <a:lstStyle/>
        <a:p>
          <a:endParaRPr lang="pt-BR"/>
        </a:p>
      </dgm:t>
    </dgm:pt>
    <dgm:pt modelId="{3F258530-85C2-4E25-A6D7-ABDD0975A705}" type="sibTrans" cxnId="{174F770B-5F38-48CB-B4E6-FF42F57CC131}">
      <dgm:prSet/>
      <dgm:spPr/>
      <dgm:t>
        <a:bodyPr/>
        <a:lstStyle/>
        <a:p>
          <a:endParaRPr lang="pt-BR"/>
        </a:p>
      </dgm:t>
    </dgm:pt>
    <dgm:pt modelId="{CF927718-EBDA-45C5-909E-2A774325C1B9}">
      <dgm:prSet phldrT="[Texto]"/>
      <dgm:spPr/>
      <dgm:t>
        <a:bodyPr/>
        <a:lstStyle/>
        <a:p>
          <a:r>
            <a:rPr lang="pt-BR" b="1" dirty="0"/>
            <a:t>ELEMENTOS DA GUIA</a:t>
          </a:r>
        </a:p>
      </dgm:t>
    </dgm:pt>
    <dgm:pt modelId="{A0C42174-49F8-4A81-BF8A-CC7000904465}" type="parTrans" cxnId="{69AEC935-83DA-448E-8582-A40FF3A6048B}">
      <dgm:prSet/>
      <dgm:spPr/>
      <dgm:t>
        <a:bodyPr/>
        <a:lstStyle/>
        <a:p>
          <a:endParaRPr lang="pt-BR"/>
        </a:p>
      </dgm:t>
    </dgm:pt>
    <dgm:pt modelId="{8FC433DB-B563-4D38-8DFB-3B41A75CFF64}" type="sibTrans" cxnId="{69AEC935-83DA-448E-8582-A40FF3A6048B}">
      <dgm:prSet/>
      <dgm:spPr/>
      <dgm:t>
        <a:bodyPr/>
        <a:lstStyle/>
        <a:p>
          <a:endParaRPr lang="pt-BR"/>
        </a:p>
      </dgm:t>
    </dgm:pt>
    <dgm:pt modelId="{1809758C-551B-4477-B9BB-74B5D7E57683}">
      <dgm:prSet phldrT="[Texto]" custT="1"/>
      <dgm:spPr/>
      <dgm:t>
        <a:bodyPr/>
        <a:lstStyle/>
        <a:p>
          <a:r>
            <a:rPr lang="pt-BR" sz="1600" b="1" dirty="0" err="1">
              <a:latin typeface="Arial" panose="020B0604020202020204" pitchFamily="34" charset="0"/>
              <a:cs typeface="Arial" panose="020B0604020202020204" pitchFamily="34" charset="0"/>
            </a:rPr>
            <a:t>Cual</a:t>
          </a:r>
          <a:r>
            <a:rPr lang="pt-BR" sz="1600" b="1" dirty="0">
              <a:latin typeface="Arial" panose="020B0604020202020204" pitchFamily="34" charset="0"/>
              <a:cs typeface="Arial" panose="020B0604020202020204" pitchFamily="34" charset="0"/>
            </a:rPr>
            <a:t> elemento de </a:t>
          </a:r>
          <a:r>
            <a:rPr lang="pt-BR" sz="1600" b="1" dirty="0" err="1">
              <a:latin typeface="Arial" panose="020B0604020202020204" pitchFamily="34" charset="0"/>
              <a:cs typeface="Arial" panose="020B0604020202020204" pitchFamily="34" charset="0"/>
            </a:rPr>
            <a:t>la</a:t>
          </a:r>
          <a:r>
            <a:rPr lang="pt-BR" sz="1600" b="1" dirty="0">
              <a:latin typeface="Arial" panose="020B0604020202020204" pitchFamily="34" charset="0"/>
              <a:cs typeface="Arial" panose="020B0604020202020204" pitchFamily="34" charset="0"/>
            </a:rPr>
            <a:t> Guia </a:t>
          </a:r>
          <a:r>
            <a:rPr lang="pt-BR" sz="1600" b="1" dirty="0" err="1">
              <a:latin typeface="Arial" panose="020B0604020202020204" pitchFamily="34" charset="0"/>
              <a:cs typeface="Arial" panose="020B0604020202020204" pitchFamily="34" charset="0"/>
            </a:rPr>
            <a:t>les</a:t>
          </a:r>
          <a:r>
            <a:rPr lang="pt-BR" sz="1600" b="1" dirty="0">
              <a:latin typeface="Arial" panose="020B0604020202020204" pitchFamily="34" charset="0"/>
              <a:cs typeface="Arial" panose="020B0604020202020204" pitchFamily="34" charset="0"/>
            </a:rPr>
            <a:t> van a aplicar/implementar? </a:t>
          </a:r>
          <a:endParaRPr lang="pt-BR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EC8E0DE-A17F-4B0F-BDD7-2AB8580B0222}" type="parTrans" cxnId="{FCB9ADF3-DD28-410B-8DFC-2A453B91B5A8}">
      <dgm:prSet/>
      <dgm:spPr/>
      <dgm:t>
        <a:bodyPr/>
        <a:lstStyle/>
        <a:p>
          <a:endParaRPr lang="pt-BR"/>
        </a:p>
      </dgm:t>
    </dgm:pt>
    <dgm:pt modelId="{52474F21-323C-4F28-8DD2-0E8FC0CA674D}" type="sibTrans" cxnId="{FCB9ADF3-DD28-410B-8DFC-2A453B91B5A8}">
      <dgm:prSet/>
      <dgm:spPr/>
      <dgm:t>
        <a:bodyPr/>
        <a:lstStyle/>
        <a:p>
          <a:endParaRPr lang="pt-BR"/>
        </a:p>
      </dgm:t>
    </dgm:pt>
    <dgm:pt modelId="{E6454EA8-6966-446E-A661-98537B6AAB0A}">
      <dgm:prSet custT="1"/>
      <dgm:spPr/>
      <dgm:t>
        <a:bodyPr/>
        <a:lstStyle/>
        <a:p>
          <a:pPr>
            <a:lnSpc>
              <a:spcPts val="2000"/>
            </a:lnSpc>
          </a:pPr>
          <a:r>
            <a:rPr lang="pt-BR" sz="1600" dirty="0"/>
            <a:t>comunidade </a:t>
          </a:r>
          <a:r>
            <a:rPr lang="pt-BR" sz="1600" dirty="0" err="1"/>
            <a:t>unebiana</a:t>
          </a:r>
          <a:r>
            <a:rPr lang="pt-BR" sz="1600" dirty="0"/>
            <a:t> conhecendo e mobilizada em relação a América Latina; A médio Prazo: Publicação das exposições e das informações; - plano de intercâmbio para os interessados; - Lista de interessados com condições de fazer o intercâmbio .</a:t>
          </a:r>
          <a:endParaRPr lang="pt-BR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8F7369B-1171-43D4-93AE-6ADBDE276C08}" type="parTrans" cxnId="{4B0CB024-9EDD-417D-BD7B-F2BB83FE6560}">
      <dgm:prSet/>
      <dgm:spPr/>
      <dgm:t>
        <a:bodyPr/>
        <a:lstStyle/>
        <a:p>
          <a:endParaRPr lang="pt-BR"/>
        </a:p>
      </dgm:t>
    </dgm:pt>
    <dgm:pt modelId="{08E4AC53-EBF6-4681-AB67-EDD81443B13F}" type="sibTrans" cxnId="{4B0CB024-9EDD-417D-BD7B-F2BB83FE6560}">
      <dgm:prSet/>
      <dgm:spPr/>
      <dgm:t>
        <a:bodyPr/>
        <a:lstStyle/>
        <a:p>
          <a:endParaRPr lang="pt-BR"/>
        </a:p>
      </dgm:t>
    </dgm:pt>
    <dgm:pt modelId="{66C2C0DC-1C3F-4978-8256-79BD8A8041D3}">
      <dgm:prSet custT="1"/>
      <dgm:spPr/>
      <dgm:t>
        <a:bodyPr/>
        <a:lstStyle/>
        <a:p>
          <a:r>
            <a:rPr lang="pt-BR" sz="1600" dirty="0">
              <a:latin typeface="Arial" panose="020B0604020202020204" pitchFamily="34" charset="0"/>
              <a:cs typeface="Arial" panose="020B0604020202020204" pitchFamily="34" charset="0"/>
            </a:rPr>
            <a:t>Formação; divulgação,  campanha.</a:t>
          </a:r>
        </a:p>
      </dgm:t>
    </dgm:pt>
    <dgm:pt modelId="{D171853E-238E-4A16-9126-C16236471D7A}" type="parTrans" cxnId="{9F4018F6-9AD5-44D5-B269-AD618D75CFBF}">
      <dgm:prSet/>
      <dgm:spPr/>
      <dgm:t>
        <a:bodyPr/>
        <a:lstStyle/>
        <a:p>
          <a:endParaRPr lang="pt-BR"/>
        </a:p>
      </dgm:t>
    </dgm:pt>
    <dgm:pt modelId="{F4AA5177-8D87-4275-8950-CD4D62E6FA8A}" type="sibTrans" cxnId="{9F4018F6-9AD5-44D5-B269-AD618D75CFBF}">
      <dgm:prSet/>
      <dgm:spPr/>
      <dgm:t>
        <a:bodyPr/>
        <a:lstStyle/>
        <a:p>
          <a:endParaRPr lang="pt-BR"/>
        </a:p>
      </dgm:t>
    </dgm:pt>
    <dgm:pt modelId="{A5E5D71E-F4E9-47C4-A4C6-37B80293119A}">
      <dgm:prSet phldrT="[Texto]" custT="1"/>
      <dgm:spPr/>
      <dgm:t>
        <a:bodyPr/>
        <a:lstStyle/>
        <a:p>
          <a:pPr>
            <a:lnSpc>
              <a:spcPct val="150000"/>
            </a:lnSpc>
            <a:spcAft>
              <a:spcPts val="0"/>
            </a:spcAft>
            <a:buNone/>
          </a:pPr>
          <a:endParaRPr lang="pt-BR" sz="1000" dirty="0"/>
        </a:p>
      </dgm:t>
    </dgm:pt>
    <dgm:pt modelId="{8EFF5C87-0C92-4046-91C3-91F6C2E0E4AD}" type="parTrans" cxnId="{3DBE1185-0C27-4A78-83EE-ACECCABD3C4B}">
      <dgm:prSet/>
      <dgm:spPr/>
      <dgm:t>
        <a:bodyPr/>
        <a:lstStyle/>
        <a:p>
          <a:endParaRPr lang="pt-BR"/>
        </a:p>
      </dgm:t>
    </dgm:pt>
    <dgm:pt modelId="{99AA6410-C9EB-491B-8E0F-AC3571C2D3B7}" type="sibTrans" cxnId="{3DBE1185-0C27-4A78-83EE-ACECCABD3C4B}">
      <dgm:prSet/>
      <dgm:spPr/>
      <dgm:t>
        <a:bodyPr/>
        <a:lstStyle/>
        <a:p>
          <a:endParaRPr lang="pt-BR"/>
        </a:p>
      </dgm:t>
    </dgm:pt>
    <dgm:pt modelId="{5A3B1F22-6101-4DAB-A1C8-753698253360}">
      <dgm:prSet phldrT="[Texto]" custT="1"/>
      <dgm:spPr/>
      <dgm:t>
        <a:bodyPr/>
        <a:lstStyle/>
        <a:p>
          <a:pPr>
            <a:lnSpc>
              <a:spcPts val="2200"/>
            </a:lnSpc>
            <a:spcAft>
              <a:spcPts val="0"/>
            </a:spcAft>
            <a:buFont typeface="Arial" panose="020B0604020202020204" pitchFamily="34" charset="0"/>
            <a:buChar char="•"/>
          </a:pPr>
          <a:r>
            <a:rPr lang="pt-BR" sz="1600" dirty="0">
              <a:latin typeface="Arial" panose="020B0604020202020204" pitchFamily="34" charset="0"/>
              <a:cs typeface="Arial" panose="020B0604020202020204" pitchFamily="34" charset="0"/>
            </a:rPr>
            <a:t>Difundir aspectos sócios históricos e culturais dos países que compõem a América Latina, com a finalidade de ampliar o conhecimento da comunidade universitária, principalmente os interessados em intercâmbio, sobre esse bloco,  colaborando para a formação de competência intercultural.</a:t>
          </a:r>
          <a:endParaRPr lang="pt-BR" sz="1000" dirty="0"/>
        </a:p>
      </dgm:t>
    </dgm:pt>
    <dgm:pt modelId="{6588F663-8490-4914-958D-3B9559125DAF}" type="parTrans" cxnId="{21270174-299B-48C5-8B9D-57978C31B209}">
      <dgm:prSet/>
      <dgm:spPr/>
      <dgm:t>
        <a:bodyPr/>
        <a:lstStyle/>
        <a:p>
          <a:endParaRPr lang="pt-BR"/>
        </a:p>
      </dgm:t>
    </dgm:pt>
    <dgm:pt modelId="{FA4FA181-88BF-47C7-B157-0D64A4DC147A}" type="sibTrans" cxnId="{21270174-299B-48C5-8B9D-57978C31B209}">
      <dgm:prSet/>
      <dgm:spPr/>
      <dgm:t>
        <a:bodyPr/>
        <a:lstStyle/>
        <a:p>
          <a:endParaRPr lang="pt-BR"/>
        </a:p>
      </dgm:t>
    </dgm:pt>
    <dgm:pt modelId="{4A3C7E1E-35C9-4584-8D5E-2B9334CCBBCA}">
      <dgm:prSet phldrT="[Texto]" custT="1"/>
      <dgm:spPr/>
      <dgm:t>
        <a:bodyPr/>
        <a:lstStyle/>
        <a:p>
          <a:pPr>
            <a:lnSpc>
              <a:spcPct val="150000"/>
            </a:lnSpc>
            <a:spcAft>
              <a:spcPts val="0"/>
            </a:spcAft>
            <a:buNone/>
          </a:pPr>
          <a:r>
            <a:rPr lang="pt-BR" sz="1600" b="1" dirty="0">
              <a:latin typeface="Arial" panose="020B0604020202020204" pitchFamily="34" charset="0"/>
              <a:cs typeface="Arial" panose="020B0604020202020204" pitchFamily="34" charset="0"/>
            </a:rPr>
            <a:t>Objetivo general</a:t>
          </a:r>
          <a:endParaRPr lang="pt-BR" sz="1000" dirty="0"/>
        </a:p>
      </dgm:t>
    </dgm:pt>
    <dgm:pt modelId="{07CBC15E-D8BC-4DE1-9AE5-8A11E84E1658}" type="parTrans" cxnId="{A907DE32-D187-4C12-88E9-0D435AE7D9B3}">
      <dgm:prSet/>
      <dgm:spPr/>
      <dgm:t>
        <a:bodyPr/>
        <a:lstStyle/>
        <a:p>
          <a:endParaRPr lang="pt-BR"/>
        </a:p>
      </dgm:t>
    </dgm:pt>
    <dgm:pt modelId="{18DCF8A4-847E-4049-9E13-94D56DF7ADB8}" type="sibTrans" cxnId="{A907DE32-D187-4C12-88E9-0D435AE7D9B3}">
      <dgm:prSet/>
      <dgm:spPr/>
      <dgm:t>
        <a:bodyPr/>
        <a:lstStyle/>
        <a:p>
          <a:endParaRPr lang="pt-BR"/>
        </a:p>
      </dgm:t>
    </dgm:pt>
    <dgm:pt modelId="{211AC977-4F44-4A1B-8047-95E0C5714CD4}">
      <dgm:prSet phldrT="[Texto]" custT="1"/>
      <dgm:spPr/>
      <dgm:t>
        <a:bodyPr/>
        <a:lstStyle/>
        <a:p>
          <a:pPr>
            <a:lnSpc>
              <a:spcPts val="2200"/>
            </a:lnSpc>
            <a:spcAft>
              <a:spcPts val="0"/>
            </a:spcAft>
            <a:buFont typeface="Arial" panose="020B0604020202020204" pitchFamily="34" charset="0"/>
            <a:buChar char="•"/>
          </a:pPr>
          <a:r>
            <a:rPr lang="pt-BR" sz="16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pt-BR" sz="1600" b="1" dirty="0">
              <a:latin typeface="Arial" panose="020B0604020202020204" pitchFamily="34" charset="0"/>
              <a:cs typeface="Arial" panose="020B0604020202020204" pitchFamily="34" charset="0"/>
            </a:rPr>
            <a:t>Objetivo especifico : </a:t>
          </a:r>
          <a:r>
            <a:rPr lang="pt-BR" sz="1600" dirty="0">
              <a:latin typeface="Arial" panose="020B0604020202020204" pitchFamily="34" charset="0"/>
              <a:cs typeface="Arial" panose="020B0604020202020204" pitchFamily="34" charset="0"/>
            </a:rPr>
            <a:t>Criar condições para efetivar o guia do CAMINOS mediante informações que fortaleçam a  mobilidade entre a comunidade da UNEB e das universidades </a:t>
          </a:r>
          <a:r>
            <a:rPr lang="pt-BR" sz="1600" dirty="0" err="1">
              <a:latin typeface="Arial" panose="020B0604020202020204" pitchFamily="34" charset="0"/>
              <a:cs typeface="Arial" panose="020B0604020202020204" pitchFamily="34" charset="0"/>
            </a:rPr>
            <a:t>latinoamericanas</a:t>
          </a:r>
          <a:r>
            <a:rPr lang="pt-BR" sz="1600" dirty="0">
              <a:latin typeface="Arial" panose="020B0604020202020204" pitchFamily="34" charset="0"/>
              <a:cs typeface="Arial" panose="020B0604020202020204" pitchFamily="34" charset="0"/>
            </a:rPr>
            <a:t>;  - Compartilhar conhecimentos sobre a América Latina que possibilite e encoraje a comunidade </a:t>
          </a:r>
          <a:r>
            <a:rPr lang="pt-BR" sz="1600" dirty="0" err="1">
              <a:latin typeface="Arial" panose="020B0604020202020204" pitchFamily="34" charset="0"/>
              <a:cs typeface="Arial" panose="020B0604020202020204" pitchFamily="34" charset="0"/>
            </a:rPr>
            <a:t>unebiana</a:t>
          </a:r>
          <a:r>
            <a:rPr lang="pt-BR" sz="1600" dirty="0">
              <a:latin typeface="Arial" panose="020B0604020202020204" pitchFamily="34" charset="0"/>
              <a:cs typeface="Arial" panose="020B0604020202020204" pitchFamily="34" charset="0"/>
            </a:rPr>
            <a:t> a investir na mobilidade acadêmica entre os países vizinhos.</a:t>
          </a:r>
          <a:endParaRPr lang="pt-BR" sz="1000" dirty="0"/>
        </a:p>
      </dgm:t>
    </dgm:pt>
    <dgm:pt modelId="{F098BDF4-0ED8-484A-A8AE-8AF55090CFB8}" type="parTrans" cxnId="{53A5C4C3-CCB7-405D-80D6-88674CC7D5B1}">
      <dgm:prSet/>
      <dgm:spPr/>
      <dgm:t>
        <a:bodyPr/>
        <a:lstStyle/>
        <a:p>
          <a:endParaRPr lang="pt-BR"/>
        </a:p>
      </dgm:t>
    </dgm:pt>
    <dgm:pt modelId="{4D129736-D56F-490D-96F8-42D31989D79A}" type="sibTrans" cxnId="{53A5C4C3-CCB7-405D-80D6-88674CC7D5B1}">
      <dgm:prSet/>
      <dgm:spPr/>
      <dgm:t>
        <a:bodyPr/>
        <a:lstStyle/>
        <a:p>
          <a:endParaRPr lang="pt-BR"/>
        </a:p>
      </dgm:t>
    </dgm:pt>
    <dgm:pt modelId="{94B8C47A-C8AD-4A39-A649-CB2CA55BAF55}" type="pres">
      <dgm:prSet presAssocID="{B7CC26D5-CF56-4410-BDA7-64DD106FDD00}" presName="linearFlow" presStyleCnt="0">
        <dgm:presLayoutVars>
          <dgm:dir/>
          <dgm:animLvl val="lvl"/>
          <dgm:resizeHandles val="exact"/>
        </dgm:presLayoutVars>
      </dgm:prSet>
      <dgm:spPr/>
    </dgm:pt>
    <dgm:pt modelId="{1C9B549D-ABD2-4CC3-9BA3-86CB44A3E100}" type="pres">
      <dgm:prSet presAssocID="{13ADCFA2-FB89-45CA-AF14-4235083E76D6}" presName="composite" presStyleCnt="0"/>
      <dgm:spPr/>
    </dgm:pt>
    <dgm:pt modelId="{F1EC4DD7-1A28-4789-9B15-1D32F303A06C}" type="pres">
      <dgm:prSet presAssocID="{13ADCFA2-FB89-45CA-AF14-4235083E76D6}" presName="parentText" presStyleLbl="alignNode1" presStyleIdx="0" presStyleCnt="3" custLinFactNeighborX="0">
        <dgm:presLayoutVars>
          <dgm:chMax val="1"/>
          <dgm:bulletEnabled val="1"/>
        </dgm:presLayoutVars>
      </dgm:prSet>
      <dgm:spPr/>
    </dgm:pt>
    <dgm:pt modelId="{D56556E0-53E9-4638-B7F2-6F59AB27DF0B}" type="pres">
      <dgm:prSet presAssocID="{13ADCFA2-FB89-45CA-AF14-4235083E76D6}" presName="descendantText" presStyleLbl="alignAcc1" presStyleIdx="0" presStyleCnt="3" custScaleY="257428" custLinFactNeighborX="0" custLinFactNeighborY="1278">
        <dgm:presLayoutVars>
          <dgm:bulletEnabled val="1"/>
        </dgm:presLayoutVars>
      </dgm:prSet>
      <dgm:spPr/>
    </dgm:pt>
    <dgm:pt modelId="{F108AA66-1132-4FAF-87F6-28328DDF9487}" type="pres">
      <dgm:prSet presAssocID="{6E59CD2C-A8E1-4223-B46E-469E610BD850}" presName="sp" presStyleCnt="0"/>
      <dgm:spPr/>
    </dgm:pt>
    <dgm:pt modelId="{B68B5304-7485-4BD3-BF62-C198A7A0789A}" type="pres">
      <dgm:prSet presAssocID="{B2C91E85-107D-4B64-9088-5BDB3E9D815D}" presName="composite" presStyleCnt="0"/>
      <dgm:spPr/>
    </dgm:pt>
    <dgm:pt modelId="{9D36FDB0-E1E8-4D1C-9D4D-690E11CC8268}" type="pres">
      <dgm:prSet presAssocID="{B2C91E85-107D-4B64-9088-5BDB3E9D815D}" presName="parentText" presStyleLbl="alignNode1" presStyleIdx="1" presStyleCnt="3" custLinFactNeighborX="0" custLinFactNeighborY="3274">
        <dgm:presLayoutVars>
          <dgm:chMax val="1"/>
          <dgm:bulletEnabled val="1"/>
        </dgm:presLayoutVars>
      </dgm:prSet>
      <dgm:spPr/>
    </dgm:pt>
    <dgm:pt modelId="{F32C0C9B-0F7C-400C-9E92-BC074B8B5D33}" type="pres">
      <dgm:prSet presAssocID="{B2C91E85-107D-4B64-9088-5BDB3E9D815D}" presName="descendantText" presStyleLbl="alignAcc1" presStyleIdx="1" presStyleCnt="3" custScaleY="118200" custLinFactNeighborX="47" custLinFactNeighborY="39075">
        <dgm:presLayoutVars>
          <dgm:bulletEnabled val="1"/>
        </dgm:presLayoutVars>
      </dgm:prSet>
      <dgm:spPr/>
    </dgm:pt>
    <dgm:pt modelId="{169D3FA3-3E90-4310-873D-36303BBF5997}" type="pres">
      <dgm:prSet presAssocID="{BAE839B5-0E22-47E4-8CBC-C4D65379EC2A}" presName="sp" presStyleCnt="0"/>
      <dgm:spPr/>
    </dgm:pt>
    <dgm:pt modelId="{32D9B0B1-98A7-4B5C-8B25-89660B261C88}" type="pres">
      <dgm:prSet presAssocID="{CF927718-EBDA-45C5-909E-2A774325C1B9}" presName="composite" presStyleCnt="0"/>
      <dgm:spPr/>
    </dgm:pt>
    <dgm:pt modelId="{8F24583B-9067-4D91-B215-758F5DBA4247}" type="pres">
      <dgm:prSet presAssocID="{CF927718-EBDA-45C5-909E-2A774325C1B9}" presName="parentText" presStyleLbl="alignNode1" presStyleIdx="2" presStyleCnt="3" custLinFactNeighborX="0">
        <dgm:presLayoutVars>
          <dgm:chMax val="1"/>
          <dgm:bulletEnabled val="1"/>
        </dgm:presLayoutVars>
      </dgm:prSet>
      <dgm:spPr/>
    </dgm:pt>
    <dgm:pt modelId="{910B0AE1-5DFE-4537-B026-D9A1373204B6}" type="pres">
      <dgm:prSet presAssocID="{CF927718-EBDA-45C5-909E-2A774325C1B9}" presName="descendantText" presStyleLbl="alignAcc1" presStyleIdx="2" presStyleCnt="3" custLinFactNeighborX="211" custLinFactNeighborY="37254">
        <dgm:presLayoutVars>
          <dgm:bulletEnabled val="1"/>
        </dgm:presLayoutVars>
      </dgm:prSet>
      <dgm:spPr/>
    </dgm:pt>
  </dgm:ptLst>
  <dgm:cxnLst>
    <dgm:cxn modelId="{D2B93504-B89E-4807-B30B-99A117E787EF}" type="presOf" srcId="{4A3C7E1E-35C9-4584-8D5E-2B9334CCBBCA}" destId="{D56556E0-53E9-4638-B7F2-6F59AB27DF0B}" srcOrd="0" destOrd="1" presId="urn:microsoft.com/office/officeart/2005/8/layout/chevron2"/>
    <dgm:cxn modelId="{BC627204-A8B4-40E6-ABE2-AD7BD55E880E}" type="presOf" srcId="{59393974-C348-4881-8079-640F9AF5B454}" destId="{F32C0C9B-0F7C-400C-9E92-BC074B8B5D33}" srcOrd="0" destOrd="0" presId="urn:microsoft.com/office/officeart/2005/8/layout/chevron2"/>
    <dgm:cxn modelId="{174F770B-5F38-48CB-B4E6-FF42F57CC131}" srcId="{B2C91E85-107D-4B64-9088-5BDB3E9D815D}" destId="{59393974-C348-4881-8079-640F9AF5B454}" srcOrd="0" destOrd="0" parTransId="{FA2D9880-BA71-4939-AD3D-8B70AAF2BD53}" sibTransId="{3F258530-85C2-4E25-A6D7-ABDD0975A705}"/>
    <dgm:cxn modelId="{A9D80E15-91FE-4CD8-8757-6822F0C2BD5B}" type="presOf" srcId="{A5E5D71E-F4E9-47C4-A4C6-37B80293119A}" destId="{D56556E0-53E9-4638-B7F2-6F59AB27DF0B}" srcOrd="0" destOrd="0" presId="urn:microsoft.com/office/officeart/2005/8/layout/chevron2"/>
    <dgm:cxn modelId="{4B0CB024-9EDD-417D-BD7B-F2BB83FE6560}" srcId="{59393974-C348-4881-8079-640F9AF5B454}" destId="{E6454EA8-6966-446E-A661-98537B6AAB0A}" srcOrd="0" destOrd="0" parTransId="{88F7369B-1171-43D4-93AE-6ADBDE276C08}" sibTransId="{08E4AC53-EBF6-4681-AB67-EDD81443B13F}"/>
    <dgm:cxn modelId="{A907DE32-D187-4C12-88E9-0D435AE7D9B3}" srcId="{13ADCFA2-FB89-45CA-AF14-4235083E76D6}" destId="{4A3C7E1E-35C9-4584-8D5E-2B9334CCBBCA}" srcOrd="1" destOrd="0" parTransId="{07CBC15E-D8BC-4DE1-9AE5-8A11E84E1658}" sibTransId="{18DCF8A4-847E-4049-9E13-94D56DF7ADB8}"/>
    <dgm:cxn modelId="{69AEC935-83DA-448E-8582-A40FF3A6048B}" srcId="{B7CC26D5-CF56-4410-BDA7-64DD106FDD00}" destId="{CF927718-EBDA-45C5-909E-2A774325C1B9}" srcOrd="2" destOrd="0" parTransId="{A0C42174-49F8-4A81-BF8A-CC7000904465}" sibTransId="{8FC433DB-B563-4D38-8DFB-3B41A75CFF64}"/>
    <dgm:cxn modelId="{4752A53C-EC79-4015-A94D-DB1F54C7F4A4}" type="presOf" srcId="{13ADCFA2-FB89-45CA-AF14-4235083E76D6}" destId="{F1EC4DD7-1A28-4789-9B15-1D32F303A06C}" srcOrd="0" destOrd="0" presId="urn:microsoft.com/office/officeart/2005/8/layout/chevron2"/>
    <dgm:cxn modelId="{BB63A93D-EB41-426A-84D9-CD2A41F6D81A}" type="presOf" srcId="{211AC977-4F44-4A1B-8047-95E0C5714CD4}" destId="{D56556E0-53E9-4638-B7F2-6F59AB27DF0B}" srcOrd="0" destOrd="3" presId="urn:microsoft.com/office/officeart/2005/8/layout/chevron2"/>
    <dgm:cxn modelId="{7124DF3F-8E41-42C8-91DF-FF7CFA0A049F}" srcId="{B7CC26D5-CF56-4410-BDA7-64DD106FDD00}" destId="{B2C91E85-107D-4B64-9088-5BDB3E9D815D}" srcOrd="1" destOrd="0" parTransId="{6FC76339-AD80-4B84-870E-C3DD30D256A3}" sibTransId="{BAE839B5-0E22-47E4-8CBC-C4D65379EC2A}"/>
    <dgm:cxn modelId="{58CF1447-D22C-4218-8595-59A978B2403B}" type="presOf" srcId="{CF927718-EBDA-45C5-909E-2A774325C1B9}" destId="{8F24583B-9067-4D91-B215-758F5DBA4247}" srcOrd="0" destOrd="0" presId="urn:microsoft.com/office/officeart/2005/8/layout/chevron2"/>
    <dgm:cxn modelId="{7C3F8957-B6B0-47AF-A2E1-822B552CB0CB}" type="presOf" srcId="{1809758C-551B-4477-B9BB-74B5D7E57683}" destId="{910B0AE1-5DFE-4537-B026-D9A1373204B6}" srcOrd="0" destOrd="0" presId="urn:microsoft.com/office/officeart/2005/8/layout/chevron2"/>
    <dgm:cxn modelId="{D5E9875B-71F4-4985-BE16-B5F073F8D17B}" type="presOf" srcId="{B2C91E85-107D-4B64-9088-5BDB3E9D815D}" destId="{9D36FDB0-E1E8-4D1C-9D4D-690E11CC8268}" srcOrd="0" destOrd="0" presId="urn:microsoft.com/office/officeart/2005/8/layout/chevron2"/>
    <dgm:cxn modelId="{21270174-299B-48C5-8B9D-57978C31B209}" srcId="{13ADCFA2-FB89-45CA-AF14-4235083E76D6}" destId="{5A3B1F22-6101-4DAB-A1C8-753698253360}" srcOrd="2" destOrd="0" parTransId="{6588F663-8490-4914-958D-3B9559125DAF}" sibTransId="{FA4FA181-88BF-47C7-B157-0D64A4DC147A}"/>
    <dgm:cxn modelId="{B02ECF7A-954E-4920-8C43-EFFDE0220D51}" type="presOf" srcId="{E6454EA8-6966-446E-A661-98537B6AAB0A}" destId="{F32C0C9B-0F7C-400C-9E92-BC074B8B5D33}" srcOrd="0" destOrd="1" presId="urn:microsoft.com/office/officeart/2005/8/layout/chevron2"/>
    <dgm:cxn modelId="{3DBE1185-0C27-4A78-83EE-ACECCABD3C4B}" srcId="{13ADCFA2-FB89-45CA-AF14-4235083E76D6}" destId="{A5E5D71E-F4E9-47C4-A4C6-37B80293119A}" srcOrd="0" destOrd="0" parTransId="{8EFF5C87-0C92-4046-91C3-91F6C2E0E4AD}" sibTransId="{99AA6410-C9EB-491B-8E0F-AC3571C2D3B7}"/>
    <dgm:cxn modelId="{7E70B987-9C07-451A-BC4B-9A4996FE5065}" srcId="{B7CC26D5-CF56-4410-BDA7-64DD106FDD00}" destId="{13ADCFA2-FB89-45CA-AF14-4235083E76D6}" srcOrd="0" destOrd="0" parTransId="{450AF18A-B0B7-4E09-86C5-9BD539FDE561}" sibTransId="{6E59CD2C-A8E1-4223-B46E-469E610BD850}"/>
    <dgm:cxn modelId="{96E65CB9-AE39-45E7-A376-88243FFB43EB}" type="presOf" srcId="{5A3B1F22-6101-4DAB-A1C8-753698253360}" destId="{D56556E0-53E9-4638-B7F2-6F59AB27DF0B}" srcOrd="0" destOrd="2" presId="urn:microsoft.com/office/officeart/2005/8/layout/chevron2"/>
    <dgm:cxn modelId="{75264FC3-5218-45E9-B576-62E3AB82FC2F}" type="presOf" srcId="{66C2C0DC-1C3F-4978-8256-79BD8A8041D3}" destId="{910B0AE1-5DFE-4537-B026-D9A1373204B6}" srcOrd="0" destOrd="1" presId="urn:microsoft.com/office/officeart/2005/8/layout/chevron2"/>
    <dgm:cxn modelId="{53A5C4C3-CCB7-405D-80D6-88674CC7D5B1}" srcId="{13ADCFA2-FB89-45CA-AF14-4235083E76D6}" destId="{211AC977-4F44-4A1B-8047-95E0C5714CD4}" srcOrd="3" destOrd="0" parTransId="{F098BDF4-0ED8-484A-A8AE-8AF55090CFB8}" sibTransId="{4D129736-D56F-490D-96F8-42D31989D79A}"/>
    <dgm:cxn modelId="{0D38F1DB-06CD-46E3-B1EC-AC8261D2FFE2}" type="presOf" srcId="{B7CC26D5-CF56-4410-BDA7-64DD106FDD00}" destId="{94B8C47A-C8AD-4A39-A649-CB2CA55BAF55}" srcOrd="0" destOrd="0" presId="urn:microsoft.com/office/officeart/2005/8/layout/chevron2"/>
    <dgm:cxn modelId="{FCB9ADF3-DD28-410B-8DFC-2A453B91B5A8}" srcId="{CF927718-EBDA-45C5-909E-2A774325C1B9}" destId="{1809758C-551B-4477-B9BB-74B5D7E57683}" srcOrd="0" destOrd="0" parTransId="{1EC8E0DE-A17F-4B0F-BDD7-2AB8580B0222}" sibTransId="{52474F21-323C-4F28-8DD2-0E8FC0CA674D}"/>
    <dgm:cxn modelId="{9F4018F6-9AD5-44D5-B269-AD618D75CFBF}" srcId="{CF927718-EBDA-45C5-909E-2A774325C1B9}" destId="{66C2C0DC-1C3F-4978-8256-79BD8A8041D3}" srcOrd="1" destOrd="0" parTransId="{D171853E-238E-4A16-9126-C16236471D7A}" sibTransId="{F4AA5177-8D87-4275-8950-CD4D62E6FA8A}"/>
    <dgm:cxn modelId="{C553781E-104F-435B-8BBC-2C274894AD23}" type="presParOf" srcId="{94B8C47A-C8AD-4A39-A649-CB2CA55BAF55}" destId="{1C9B549D-ABD2-4CC3-9BA3-86CB44A3E100}" srcOrd="0" destOrd="0" presId="urn:microsoft.com/office/officeart/2005/8/layout/chevron2"/>
    <dgm:cxn modelId="{89492025-EB50-4E3B-8D8B-F450CBF56860}" type="presParOf" srcId="{1C9B549D-ABD2-4CC3-9BA3-86CB44A3E100}" destId="{F1EC4DD7-1A28-4789-9B15-1D32F303A06C}" srcOrd="0" destOrd="0" presId="urn:microsoft.com/office/officeart/2005/8/layout/chevron2"/>
    <dgm:cxn modelId="{1B6E2D54-E135-4AB5-B0EE-B00C5BC405BD}" type="presParOf" srcId="{1C9B549D-ABD2-4CC3-9BA3-86CB44A3E100}" destId="{D56556E0-53E9-4638-B7F2-6F59AB27DF0B}" srcOrd="1" destOrd="0" presId="urn:microsoft.com/office/officeart/2005/8/layout/chevron2"/>
    <dgm:cxn modelId="{E94B3B1D-0D8C-4CCD-8BA9-EF97EBDE48C1}" type="presParOf" srcId="{94B8C47A-C8AD-4A39-A649-CB2CA55BAF55}" destId="{F108AA66-1132-4FAF-87F6-28328DDF9487}" srcOrd="1" destOrd="0" presId="urn:microsoft.com/office/officeart/2005/8/layout/chevron2"/>
    <dgm:cxn modelId="{6620CC5F-E533-4ACC-A163-4A0F65F1CC65}" type="presParOf" srcId="{94B8C47A-C8AD-4A39-A649-CB2CA55BAF55}" destId="{B68B5304-7485-4BD3-BF62-C198A7A0789A}" srcOrd="2" destOrd="0" presId="urn:microsoft.com/office/officeart/2005/8/layout/chevron2"/>
    <dgm:cxn modelId="{7BA13025-D1A3-4577-BDE4-6B3ED9895C76}" type="presParOf" srcId="{B68B5304-7485-4BD3-BF62-C198A7A0789A}" destId="{9D36FDB0-E1E8-4D1C-9D4D-690E11CC8268}" srcOrd="0" destOrd="0" presId="urn:microsoft.com/office/officeart/2005/8/layout/chevron2"/>
    <dgm:cxn modelId="{84C4BA3E-DA00-40D1-9076-B2BB17D797C8}" type="presParOf" srcId="{B68B5304-7485-4BD3-BF62-C198A7A0789A}" destId="{F32C0C9B-0F7C-400C-9E92-BC074B8B5D33}" srcOrd="1" destOrd="0" presId="urn:microsoft.com/office/officeart/2005/8/layout/chevron2"/>
    <dgm:cxn modelId="{7FAA97A5-FC73-4FDA-91C2-E3ACF1DF27A3}" type="presParOf" srcId="{94B8C47A-C8AD-4A39-A649-CB2CA55BAF55}" destId="{169D3FA3-3E90-4310-873D-36303BBF5997}" srcOrd="3" destOrd="0" presId="urn:microsoft.com/office/officeart/2005/8/layout/chevron2"/>
    <dgm:cxn modelId="{9AC921E7-162B-4386-8087-FE93795A8961}" type="presParOf" srcId="{94B8C47A-C8AD-4A39-A649-CB2CA55BAF55}" destId="{32D9B0B1-98A7-4B5C-8B25-89660B261C88}" srcOrd="4" destOrd="0" presId="urn:microsoft.com/office/officeart/2005/8/layout/chevron2"/>
    <dgm:cxn modelId="{66C4D082-9083-4B8B-8132-2BC1757D7B1D}" type="presParOf" srcId="{32D9B0B1-98A7-4B5C-8B25-89660B261C88}" destId="{8F24583B-9067-4D91-B215-758F5DBA4247}" srcOrd="0" destOrd="0" presId="urn:microsoft.com/office/officeart/2005/8/layout/chevron2"/>
    <dgm:cxn modelId="{48C1FCEF-C82C-4801-A874-2C0CD0739732}" type="presParOf" srcId="{32D9B0B1-98A7-4B5C-8B25-89660B261C88}" destId="{910B0AE1-5DFE-4537-B026-D9A1373204B6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AF7F533-E3C8-4EF6-B4F5-7967CCCEA711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ED8D98B6-E838-4995-83E7-DE0430BA3421}">
      <dgm:prSet phldrT="[Texto]" custT="1"/>
      <dgm:spPr/>
      <dgm:t>
        <a:bodyPr/>
        <a:lstStyle/>
        <a:p>
          <a:endParaRPr lang="pt-BR" sz="2800" dirty="0"/>
        </a:p>
        <a:p>
          <a:r>
            <a:rPr lang="pt-BR" sz="2800" dirty="0"/>
            <a:t>PILOTO I</a:t>
          </a:r>
        </a:p>
      </dgm:t>
    </dgm:pt>
    <dgm:pt modelId="{BEA336F5-0F95-4969-9F88-AC03EACC12E9}" type="parTrans" cxnId="{EF9D2987-1338-470C-B6BE-5540BEBB8C45}">
      <dgm:prSet/>
      <dgm:spPr/>
      <dgm:t>
        <a:bodyPr/>
        <a:lstStyle/>
        <a:p>
          <a:endParaRPr lang="pt-BR"/>
        </a:p>
      </dgm:t>
    </dgm:pt>
    <dgm:pt modelId="{E63F0585-4432-4B15-974D-7D1E38EEA191}" type="sibTrans" cxnId="{EF9D2987-1338-470C-B6BE-5540BEBB8C45}">
      <dgm:prSet/>
      <dgm:spPr/>
      <dgm:t>
        <a:bodyPr/>
        <a:lstStyle/>
        <a:p>
          <a:endParaRPr lang="pt-BR"/>
        </a:p>
      </dgm:t>
    </dgm:pt>
    <dgm:pt modelId="{F54E0AA4-09A1-4EEA-B5A9-40D0E71A69A3}">
      <dgm:prSet phldrT="[Texto]" custT="1"/>
      <dgm:spPr/>
      <dgm:t>
        <a:bodyPr/>
        <a:lstStyle/>
        <a:p>
          <a:r>
            <a:rPr lang="pt-BR" sz="2000" dirty="0"/>
            <a:t>CURSO DE GESTÃO DA MOBILIDADE</a:t>
          </a:r>
        </a:p>
      </dgm:t>
    </dgm:pt>
    <dgm:pt modelId="{B5094348-8D64-49D6-9A35-69C2A0909869}" type="parTrans" cxnId="{97B541F8-E5F8-42AF-A243-DB8D26668713}">
      <dgm:prSet/>
      <dgm:spPr/>
      <dgm:t>
        <a:bodyPr/>
        <a:lstStyle/>
        <a:p>
          <a:endParaRPr lang="pt-BR"/>
        </a:p>
      </dgm:t>
    </dgm:pt>
    <dgm:pt modelId="{BA37DC5D-FACE-4568-AC53-82A238E25ACF}" type="sibTrans" cxnId="{97B541F8-E5F8-42AF-A243-DB8D26668713}">
      <dgm:prSet/>
      <dgm:spPr/>
      <dgm:t>
        <a:bodyPr/>
        <a:lstStyle/>
        <a:p>
          <a:endParaRPr lang="pt-BR"/>
        </a:p>
      </dgm:t>
    </dgm:pt>
    <dgm:pt modelId="{FD7D0F58-E8F7-4EB3-A44C-C812A75ACA99}">
      <dgm:prSet phldrT="[Texto]" custT="1"/>
      <dgm:spPr/>
      <dgm:t>
        <a:bodyPr/>
        <a:lstStyle/>
        <a:p>
          <a:r>
            <a:rPr lang="pt-BR" sz="2000" dirty="0"/>
            <a:t>Início:  maio   -  Término:  julho de 2019</a:t>
          </a:r>
        </a:p>
      </dgm:t>
    </dgm:pt>
    <dgm:pt modelId="{94F39ED2-0CEB-490A-96EE-DE1EAFF103DA}" type="parTrans" cxnId="{14A56EA8-2283-49CF-897E-6CCB7272560A}">
      <dgm:prSet/>
      <dgm:spPr/>
      <dgm:t>
        <a:bodyPr/>
        <a:lstStyle/>
        <a:p>
          <a:endParaRPr lang="pt-BR"/>
        </a:p>
      </dgm:t>
    </dgm:pt>
    <dgm:pt modelId="{F9585C24-AB69-4474-9CF1-4BF7BC1482DC}" type="sibTrans" cxnId="{14A56EA8-2283-49CF-897E-6CCB7272560A}">
      <dgm:prSet/>
      <dgm:spPr/>
      <dgm:t>
        <a:bodyPr/>
        <a:lstStyle/>
        <a:p>
          <a:endParaRPr lang="pt-BR"/>
        </a:p>
      </dgm:t>
    </dgm:pt>
    <dgm:pt modelId="{0C1C95BC-64A8-4B88-B6DE-29D2D0642A18}">
      <dgm:prSet phldrT="[Texto]" custT="1"/>
      <dgm:spPr/>
      <dgm:t>
        <a:bodyPr/>
        <a:lstStyle/>
        <a:p>
          <a:endParaRPr lang="pt-BR" sz="2400" dirty="0"/>
        </a:p>
        <a:p>
          <a:r>
            <a:rPr lang="pt-BR" sz="2400" dirty="0"/>
            <a:t>PILOTO   II</a:t>
          </a:r>
        </a:p>
      </dgm:t>
    </dgm:pt>
    <dgm:pt modelId="{6F74B587-923F-479A-9EF0-51A7162361FB}" type="parTrans" cxnId="{0AB628FF-54EA-4AB7-80E7-76130F9B42FB}">
      <dgm:prSet/>
      <dgm:spPr/>
      <dgm:t>
        <a:bodyPr/>
        <a:lstStyle/>
        <a:p>
          <a:endParaRPr lang="pt-BR"/>
        </a:p>
      </dgm:t>
    </dgm:pt>
    <dgm:pt modelId="{B43B8C03-364C-4B06-A67A-5291505721E7}" type="sibTrans" cxnId="{0AB628FF-54EA-4AB7-80E7-76130F9B42FB}">
      <dgm:prSet/>
      <dgm:spPr/>
      <dgm:t>
        <a:bodyPr/>
        <a:lstStyle/>
        <a:p>
          <a:endParaRPr lang="pt-BR"/>
        </a:p>
      </dgm:t>
    </dgm:pt>
    <dgm:pt modelId="{B17E3C09-587B-4CA5-8092-26446ADB65EE}">
      <dgm:prSet phldrT="[Texto]" custT="1"/>
      <dgm:spPr/>
      <dgm:t>
        <a:bodyPr/>
        <a:lstStyle/>
        <a:p>
          <a:r>
            <a:rPr lang="pt-BR" sz="2000" dirty="0"/>
            <a:t>PROGRAMA HOST FAMILY UNEB</a:t>
          </a:r>
        </a:p>
      </dgm:t>
    </dgm:pt>
    <dgm:pt modelId="{738FDE3D-51F4-4620-B1D0-BF4AFE1EE97A}" type="parTrans" cxnId="{9381E301-D29B-49E5-A7D7-ED845170FE91}">
      <dgm:prSet/>
      <dgm:spPr/>
      <dgm:t>
        <a:bodyPr/>
        <a:lstStyle/>
        <a:p>
          <a:endParaRPr lang="pt-BR"/>
        </a:p>
      </dgm:t>
    </dgm:pt>
    <dgm:pt modelId="{CB99108D-440D-40AC-94F3-38D9A8265119}" type="sibTrans" cxnId="{9381E301-D29B-49E5-A7D7-ED845170FE91}">
      <dgm:prSet/>
      <dgm:spPr/>
      <dgm:t>
        <a:bodyPr/>
        <a:lstStyle/>
        <a:p>
          <a:endParaRPr lang="pt-BR"/>
        </a:p>
      </dgm:t>
    </dgm:pt>
    <dgm:pt modelId="{38327149-29E1-4E73-AE89-31CC1E6B1E26}">
      <dgm:prSet phldrT="[Texto]" custT="1"/>
      <dgm:spPr/>
      <dgm:t>
        <a:bodyPr/>
        <a:lstStyle/>
        <a:p>
          <a:r>
            <a:rPr lang="pt-BR" sz="2000" dirty="0"/>
            <a:t>Início: Março de 2019, conclusão da plataforma: julho de 2019</a:t>
          </a:r>
          <a:endParaRPr lang="pt-BR" sz="1600" dirty="0"/>
        </a:p>
      </dgm:t>
    </dgm:pt>
    <dgm:pt modelId="{22E337EF-9CCA-4546-86E5-1AA232DAF3C6}" type="parTrans" cxnId="{930F5FC9-F8C6-49E8-833D-9E6E906A9B46}">
      <dgm:prSet/>
      <dgm:spPr/>
      <dgm:t>
        <a:bodyPr/>
        <a:lstStyle/>
        <a:p>
          <a:endParaRPr lang="pt-BR"/>
        </a:p>
      </dgm:t>
    </dgm:pt>
    <dgm:pt modelId="{3DC47D85-2DBE-4AE6-A43F-F0744C40EF56}" type="sibTrans" cxnId="{930F5FC9-F8C6-49E8-833D-9E6E906A9B46}">
      <dgm:prSet/>
      <dgm:spPr/>
      <dgm:t>
        <a:bodyPr/>
        <a:lstStyle/>
        <a:p>
          <a:endParaRPr lang="pt-BR"/>
        </a:p>
      </dgm:t>
    </dgm:pt>
    <dgm:pt modelId="{B7A9871F-64E2-4F7B-A42B-8E7500C04C7D}">
      <dgm:prSet phldrT="[Texto]" custT="1"/>
      <dgm:spPr/>
      <dgm:t>
        <a:bodyPr/>
        <a:lstStyle/>
        <a:p>
          <a:endParaRPr lang="pt-BR" sz="2400" dirty="0"/>
        </a:p>
        <a:p>
          <a:r>
            <a:rPr lang="pt-BR" sz="2400" dirty="0"/>
            <a:t>PILOTO III</a:t>
          </a:r>
        </a:p>
      </dgm:t>
    </dgm:pt>
    <dgm:pt modelId="{CD7BCA7E-549C-4009-9B44-E05A0D87690C}" type="parTrans" cxnId="{C16B9872-9E4A-4D17-BD94-94E8A751C8B1}">
      <dgm:prSet/>
      <dgm:spPr/>
      <dgm:t>
        <a:bodyPr/>
        <a:lstStyle/>
        <a:p>
          <a:endParaRPr lang="pt-BR"/>
        </a:p>
      </dgm:t>
    </dgm:pt>
    <dgm:pt modelId="{DE44C156-EC26-4332-9F9B-AFEE6F67B330}" type="sibTrans" cxnId="{C16B9872-9E4A-4D17-BD94-94E8A751C8B1}">
      <dgm:prSet/>
      <dgm:spPr/>
      <dgm:t>
        <a:bodyPr/>
        <a:lstStyle/>
        <a:p>
          <a:endParaRPr lang="pt-BR"/>
        </a:p>
      </dgm:t>
    </dgm:pt>
    <dgm:pt modelId="{F9B2F395-07EE-48E2-B5FB-FA8112D071F0}">
      <dgm:prSet phldrT="[Texto]" custT="1"/>
      <dgm:spPr/>
      <dgm:t>
        <a:bodyPr/>
        <a:lstStyle/>
        <a:p>
          <a:r>
            <a:rPr lang="pt-BR" sz="2000" dirty="0"/>
            <a:t>SEMINÁRIO</a:t>
          </a:r>
          <a:r>
            <a:rPr lang="pt-BR" sz="2900" dirty="0"/>
            <a:t> </a:t>
          </a:r>
        </a:p>
      </dgm:t>
    </dgm:pt>
    <dgm:pt modelId="{A43D8C9F-C474-499B-B8DE-D4E605E98CA4}" type="parTrans" cxnId="{79A65495-7FFF-42A0-8657-98B87EF690FD}">
      <dgm:prSet/>
      <dgm:spPr/>
      <dgm:t>
        <a:bodyPr/>
        <a:lstStyle/>
        <a:p>
          <a:endParaRPr lang="pt-BR"/>
        </a:p>
      </dgm:t>
    </dgm:pt>
    <dgm:pt modelId="{D88FA4AC-AAC9-41A5-8B29-0A9754FC7D99}" type="sibTrans" cxnId="{79A65495-7FFF-42A0-8657-98B87EF690FD}">
      <dgm:prSet/>
      <dgm:spPr/>
      <dgm:t>
        <a:bodyPr/>
        <a:lstStyle/>
        <a:p>
          <a:endParaRPr lang="pt-BR"/>
        </a:p>
      </dgm:t>
    </dgm:pt>
    <dgm:pt modelId="{DBB5D742-9221-4A8A-93E0-9337603E8459}">
      <dgm:prSet phldrT="[Texto]" custT="1"/>
      <dgm:spPr/>
      <dgm:t>
        <a:bodyPr/>
        <a:lstStyle/>
        <a:p>
          <a:r>
            <a:rPr lang="pt-BR" sz="2000" dirty="0"/>
            <a:t> Planejado de março a maio de 2019.  Realização em setembro/2019</a:t>
          </a:r>
        </a:p>
      </dgm:t>
    </dgm:pt>
    <dgm:pt modelId="{72AF3190-E0FF-4BE0-9C4E-AD26B3499D40}" type="parTrans" cxnId="{BEF7A9FE-2E32-495B-9986-1817B4631855}">
      <dgm:prSet/>
      <dgm:spPr/>
      <dgm:t>
        <a:bodyPr/>
        <a:lstStyle/>
        <a:p>
          <a:endParaRPr lang="pt-BR"/>
        </a:p>
      </dgm:t>
    </dgm:pt>
    <dgm:pt modelId="{65078F97-BA69-4A87-817B-D38DCF7FD042}" type="sibTrans" cxnId="{BEF7A9FE-2E32-495B-9986-1817B4631855}">
      <dgm:prSet/>
      <dgm:spPr/>
      <dgm:t>
        <a:bodyPr/>
        <a:lstStyle/>
        <a:p>
          <a:endParaRPr lang="pt-BR"/>
        </a:p>
      </dgm:t>
    </dgm:pt>
    <dgm:pt modelId="{EE8C53DC-CC08-4074-A15C-B17DF6482C0F}" type="pres">
      <dgm:prSet presAssocID="{2AF7F533-E3C8-4EF6-B4F5-7967CCCEA711}" presName="linearFlow" presStyleCnt="0">
        <dgm:presLayoutVars>
          <dgm:dir/>
          <dgm:animLvl val="lvl"/>
          <dgm:resizeHandles val="exact"/>
        </dgm:presLayoutVars>
      </dgm:prSet>
      <dgm:spPr/>
    </dgm:pt>
    <dgm:pt modelId="{5A2DE28A-DC06-4B48-A6B1-FAEB70C8ADF1}" type="pres">
      <dgm:prSet presAssocID="{ED8D98B6-E838-4995-83E7-DE0430BA3421}" presName="composite" presStyleCnt="0"/>
      <dgm:spPr/>
    </dgm:pt>
    <dgm:pt modelId="{B8F15179-F1B6-402B-BF93-661CBFA40B5C}" type="pres">
      <dgm:prSet presAssocID="{ED8D98B6-E838-4995-83E7-DE0430BA3421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A2646767-E473-4543-A3B7-A17F95CE566A}" type="pres">
      <dgm:prSet presAssocID="{ED8D98B6-E838-4995-83E7-DE0430BA3421}" presName="descendantText" presStyleLbl="alignAcc1" presStyleIdx="0" presStyleCnt="3">
        <dgm:presLayoutVars>
          <dgm:bulletEnabled val="1"/>
        </dgm:presLayoutVars>
      </dgm:prSet>
      <dgm:spPr/>
    </dgm:pt>
    <dgm:pt modelId="{53FF58C0-A046-4A3C-85DD-5DDAA6D9895B}" type="pres">
      <dgm:prSet presAssocID="{E63F0585-4432-4B15-974D-7D1E38EEA191}" presName="sp" presStyleCnt="0"/>
      <dgm:spPr/>
    </dgm:pt>
    <dgm:pt modelId="{A10EBE01-527B-4D39-AC54-3704596BBFFA}" type="pres">
      <dgm:prSet presAssocID="{0C1C95BC-64A8-4B88-B6DE-29D2D0642A18}" presName="composite" presStyleCnt="0"/>
      <dgm:spPr/>
    </dgm:pt>
    <dgm:pt modelId="{B61C79C4-2144-400A-BE1A-C3E2D96079E7}" type="pres">
      <dgm:prSet presAssocID="{0C1C95BC-64A8-4B88-B6DE-29D2D0642A18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53B0946A-5EC6-4FCC-A76F-8232195B7E40}" type="pres">
      <dgm:prSet presAssocID="{0C1C95BC-64A8-4B88-B6DE-29D2D0642A18}" presName="descendantText" presStyleLbl="alignAcc1" presStyleIdx="1" presStyleCnt="3" custLinFactNeighborY="0">
        <dgm:presLayoutVars>
          <dgm:bulletEnabled val="1"/>
        </dgm:presLayoutVars>
      </dgm:prSet>
      <dgm:spPr/>
    </dgm:pt>
    <dgm:pt modelId="{0D4D1D24-ADA8-42E6-8F06-D22B5CA6AE22}" type="pres">
      <dgm:prSet presAssocID="{B43B8C03-364C-4B06-A67A-5291505721E7}" presName="sp" presStyleCnt="0"/>
      <dgm:spPr/>
    </dgm:pt>
    <dgm:pt modelId="{6D4A6880-14B1-4D6C-9412-4435ED1F246D}" type="pres">
      <dgm:prSet presAssocID="{B7A9871F-64E2-4F7B-A42B-8E7500C04C7D}" presName="composite" presStyleCnt="0"/>
      <dgm:spPr/>
    </dgm:pt>
    <dgm:pt modelId="{A5988965-94F1-4634-9735-B19111D8A806}" type="pres">
      <dgm:prSet presAssocID="{B7A9871F-64E2-4F7B-A42B-8E7500C04C7D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4D3B06BC-FBDF-47CC-81D7-F53EEA8209A0}" type="pres">
      <dgm:prSet presAssocID="{B7A9871F-64E2-4F7B-A42B-8E7500C04C7D}" presName="descendantText" presStyleLbl="alignAcc1" presStyleIdx="2" presStyleCnt="3">
        <dgm:presLayoutVars>
          <dgm:bulletEnabled val="1"/>
        </dgm:presLayoutVars>
      </dgm:prSet>
      <dgm:spPr/>
    </dgm:pt>
  </dgm:ptLst>
  <dgm:cxnLst>
    <dgm:cxn modelId="{9381E301-D29B-49E5-A7D7-ED845170FE91}" srcId="{0C1C95BC-64A8-4B88-B6DE-29D2D0642A18}" destId="{B17E3C09-587B-4CA5-8092-26446ADB65EE}" srcOrd="0" destOrd="0" parTransId="{738FDE3D-51F4-4620-B1D0-BF4AFE1EE97A}" sibTransId="{CB99108D-440D-40AC-94F3-38D9A8265119}"/>
    <dgm:cxn modelId="{CB2F930D-F80E-4474-9B71-AD1B2A0DBBC6}" type="presOf" srcId="{B17E3C09-587B-4CA5-8092-26446ADB65EE}" destId="{53B0946A-5EC6-4FCC-A76F-8232195B7E40}" srcOrd="0" destOrd="0" presId="urn:microsoft.com/office/officeart/2005/8/layout/chevron2"/>
    <dgm:cxn modelId="{C07EDA1D-B256-4664-842F-18A303E4E972}" type="presOf" srcId="{F54E0AA4-09A1-4EEA-B5A9-40D0E71A69A3}" destId="{A2646767-E473-4543-A3B7-A17F95CE566A}" srcOrd="0" destOrd="0" presId="urn:microsoft.com/office/officeart/2005/8/layout/chevron2"/>
    <dgm:cxn modelId="{6F1B6B32-3765-4661-BF35-EC411099072D}" type="presOf" srcId="{B7A9871F-64E2-4F7B-A42B-8E7500C04C7D}" destId="{A5988965-94F1-4634-9735-B19111D8A806}" srcOrd="0" destOrd="0" presId="urn:microsoft.com/office/officeart/2005/8/layout/chevron2"/>
    <dgm:cxn modelId="{E6798C61-9479-4373-9E11-99E029DFE93E}" type="presOf" srcId="{F9B2F395-07EE-48E2-B5FB-FA8112D071F0}" destId="{4D3B06BC-FBDF-47CC-81D7-F53EEA8209A0}" srcOrd="0" destOrd="0" presId="urn:microsoft.com/office/officeart/2005/8/layout/chevron2"/>
    <dgm:cxn modelId="{63813262-CC0A-4729-B60D-0DC145660D14}" type="presOf" srcId="{2AF7F533-E3C8-4EF6-B4F5-7967CCCEA711}" destId="{EE8C53DC-CC08-4074-A15C-B17DF6482C0F}" srcOrd="0" destOrd="0" presId="urn:microsoft.com/office/officeart/2005/8/layout/chevron2"/>
    <dgm:cxn modelId="{C16B9872-9E4A-4D17-BD94-94E8A751C8B1}" srcId="{2AF7F533-E3C8-4EF6-B4F5-7967CCCEA711}" destId="{B7A9871F-64E2-4F7B-A42B-8E7500C04C7D}" srcOrd="2" destOrd="0" parTransId="{CD7BCA7E-549C-4009-9B44-E05A0D87690C}" sibTransId="{DE44C156-EC26-4332-9F9B-AFEE6F67B330}"/>
    <dgm:cxn modelId="{EF9D2987-1338-470C-B6BE-5540BEBB8C45}" srcId="{2AF7F533-E3C8-4EF6-B4F5-7967CCCEA711}" destId="{ED8D98B6-E838-4995-83E7-DE0430BA3421}" srcOrd="0" destOrd="0" parTransId="{BEA336F5-0F95-4969-9F88-AC03EACC12E9}" sibTransId="{E63F0585-4432-4B15-974D-7D1E38EEA191}"/>
    <dgm:cxn modelId="{79A65495-7FFF-42A0-8657-98B87EF690FD}" srcId="{B7A9871F-64E2-4F7B-A42B-8E7500C04C7D}" destId="{F9B2F395-07EE-48E2-B5FB-FA8112D071F0}" srcOrd="0" destOrd="0" parTransId="{A43D8C9F-C474-499B-B8DE-D4E605E98CA4}" sibTransId="{D88FA4AC-AAC9-41A5-8B29-0A9754FC7D99}"/>
    <dgm:cxn modelId="{6937BEA0-18B1-4357-8257-9B456C86C667}" type="presOf" srcId="{FD7D0F58-E8F7-4EB3-A44C-C812A75ACA99}" destId="{A2646767-E473-4543-A3B7-A17F95CE566A}" srcOrd="0" destOrd="1" presId="urn:microsoft.com/office/officeart/2005/8/layout/chevron2"/>
    <dgm:cxn modelId="{14A56EA8-2283-49CF-897E-6CCB7272560A}" srcId="{ED8D98B6-E838-4995-83E7-DE0430BA3421}" destId="{FD7D0F58-E8F7-4EB3-A44C-C812A75ACA99}" srcOrd="1" destOrd="0" parTransId="{94F39ED2-0CEB-490A-96EE-DE1EAFF103DA}" sibTransId="{F9585C24-AB69-4474-9CF1-4BF7BC1482DC}"/>
    <dgm:cxn modelId="{D4AC2EB4-5A45-4700-82DA-B70A34011785}" type="presOf" srcId="{DBB5D742-9221-4A8A-93E0-9337603E8459}" destId="{4D3B06BC-FBDF-47CC-81D7-F53EEA8209A0}" srcOrd="0" destOrd="1" presId="urn:microsoft.com/office/officeart/2005/8/layout/chevron2"/>
    <dgm:cxn modelId="{930F5FC9-F8C6-49E8-833D-9E6E906A9B46}" srcId="{0C1C95BC-64A8-4B88-B6DE-29D2D0642A18}" destId="{38327149-29E1-4E73-AE89-31CC1E6B1E26}" srcOrd="1" destOrd="0" parTransId="{22E337EF-9CCA-4546-86E5-1AA232DAF3C6}" sibTransId="{3DC47D85-2DBE-4AE6-A43F-F0744C40EF56}"/>
    <dgm:cxn modelId="{486FD5CA-F77A-4F06-A952-369527D9AFA6}" type="presOf" srcId="{ED8D98B6-E838-4995-83E7-DE0430BA3421}" destId="{B8F15179-F1B6-402B-BF93-661CBFA40B5C}" srcOrd="0" destOrd="0" presId="urn:microsoft.com/office/officeart/2005/8/layout/chevron2"/>
    <dgm:cxn modelId="{1CBEC9CC-80D1-4C2F-AE44-76CBB23DBCE1}" type="presOf" srcId="{38327149-29E1-4E73-AE89-31CC1E6B1E26}" destId="{53B0946A-5EC6-4FCC-A76F-8232195B7E40}" srcOrd="0" destOrd="1" presId="urn:microsoft.com/office/officeart/2005/8/layout/chevron2"/>
    <dgm:cxn modelId="{8B358CEA-D138-4545-875B-3C79809F4F6F}" type="presOf" srcId="{0C1C95BC-64A8-4B88-B6DE-29D2D0642A18}" destId="{B61C79C4-2144-400A-BE1A-C3E2D96079E7}" srcOrd="0" destOrd="0" presId="urn:microsoft.com/office/officeart/2005/8/layout/chevron2"/>
    <dgm:cxn modelId="{97B541F8-E5F8-42AF-A243-DB8D26668713}" srcId="{ED8D98B6-E838-4995-83E7-DE0430BA3421}" destId="{F54E0AA4-09A1-4EEA-B5A9-40D0E71A69A3}" srcOrd="0" destOrd="0" parTransId="{B5094348-8D64-49D6-9A35-69C2A0909869}" sibTransId="{BA37DC5D-FACE-4568-AC53-82A238E25ACF}"/>
    <dgm:cxn modelId="{BEF7A9FE-2E32-495B-9986-1817B4631855}" srcId="{B7A9871F-64E2-4F7B-A42B-8E7500C04C7D}" destId="{DBB5D742-9221-4A8A-93E0-9337603E8459}" srcOrd="1" destOrd="0" parTransId="{72AF3190-E0FF-4BE0-9C4E-AD26B3499D40}" sibTransId="{65078F97-BA69-4A87-817B-D38DCF7FD042}"/>
    <dgm:cxn modelId="{0AB628FF-54EA-4AB7-80E7-76130F9B42FB}" srcId="{2AF7F533-E3C8-4EF6-B4F5-7967CCCEA711}" destId="{0C1C95BC-64A8-4B88-B6DE-29D2D0642A18}" srcOrd="1" destOrd="0" parTransId="{6F74B587-923F-479A-9EF0-51A7162361FB}" sibTransId="{B43B8C03-364C-4B06-A67A-5291505721E7}"/>
    <dgm:cxn modelId="{8B4123E5-2240-4E4B-9141-6DB8A4DE23F3}" type="presParOf" srcId="{EE8C53DC-CC08-4074-A15C-B17DF6482C0F}" destId="{5A2DE28A-DC06-4B48-A6B1-FAEB70C8ADF1}" srcOrd="0" destOrd="0" presId="urn:microsoft.com/office/officeart/2005/8/layout/chevron2"/>
    <dgm:cxn modelId="{D250D8FD-3F91-4C71-BA3D-BE8F0CB30E72}" type="presParOf" srcId="{5A2DE28A-DC06-4B48-A6B1-FAEB70C8ADF1}" destId="{B8F15179-F1B6-402B-BF93-661CBFA40B5C}" srcOrd="0" destOrd="0" presId="urn:microsoft.com/office/officeart/2005/8/layout/chevron2"/>
    <dgm:cxn modelId="{A213C48F-764F-4484-88FD-61ABC283516C}" type="presParOf" srcId="{5A2DE28A-DC06-4B48-A6B1-FAEB70C8ADF1}" destId="{A2646767-E473-4543-A3B7-A17F95CE566A}" srcOrd="1" destOrd="0" presId="urn:microsoft.com/office/officeart/2005/8/layout/chevron2"/>
    <dgm:cxn modelId="{1518194C-F3C8-4CDE-8F00-D311A561543B}" type="presParOf" srcId="{EE8C53DC-CC08-4074-A15C-B17DF6482C0F}" destId="{53FF58C0-A046-4A3C-85DD-5DDAA6D9895B}" srcOrd="1" destOrd="0" presId="urn:microsoft.com/office/officeart/2005/8/layout/chevron2"/>
    <dgm:cxn modelId="{E66E00B5-79E5-470E-8454-5A8F04E78C8E}" type="presParOf" srcId="{EE8C53DC-CC08-4074-A15C-B17DF6482C0F}" destId="{A10EBE01-527B-4D39-AC54-3704596BBFFA}" srcOrd="2" destOrd="0" presId="urn:microsoft.com/office/officeart/2005/8/layout/chevron2"/>
    <dgm:cxn modelId="{989AB43A-A261-4489-B016-6C14E69F8591}" type="presParOf" srcId="{A10EBE01-527B-4D39-AC54-3704596BBFFA}" destId="{B61C79C4-2144-400A-BE1A-C3E2D96079E7}" srcOrd="0" destOrd="0" presId="urn:microsoft.com/office/officeart/2005/8/layout/chevron2"/>
    <dgm:cxn modelId="{4E4C36BA-E139-4D24-BFB4-F9E3947F8AA0}" type="presParOf" srcId="{A10EBE01-527B-4D39-AC54-3704596BBFFA}" destId="{53B0946A-5EC6-4FCC-A76F-8232195B7E40}" srcOrd="1" destOrd="0" presId="urn:microsoft.com/office/officeart/2005/8/layout/chevron2"/>
    <dgm:cxn modelId="{DC8F8C65-4643-40F6-8275-79FB413FEFE4}" type="presParOf" srcId="{EE8C53DC-CC08-4074-A15C-B17DF6482C0F}" destId="{0D4D1D24-ADA8-42E6-8F06-D22B5CA6AE22}" srcOrd="3" destOrd="0" presId="urn:microsoft.com/office/officeart/2005/8/layout/chevron2"/>
    <dgm:cxn modelId="{FDD413D3-1915-4A06-92CB-B51CCC60C187}" type="presParOf" srcId="{EE8C53DC-CC08-4074-A15C-B17DF6482C0F}" destId="{6D4A6880-14B1-4D6C-9412-4435ED1F246D}" srcOrd="4" destOrd="0" presId="urn:microsoft.com/office/officeart/2005/8/layout/chevron2"/>
    <dgm:cxn modelId="{DEB99354-1EBC-4798-8B34-4C414D73AE92}" type="presParOf" srcId="{6D4A6880-14B1-4D6C-9412-4435ED1F246D}" destId="{A5988965-94F1-4634-9735-B19111D8A806}" srcOrd="0" destOrd="0" presId="urn:microsoft.com/office/officeart/2005/8/layout/chevron2"/>
    <dgm:cxn modelId="{ED868548-C519-4404-94B4-C26B51899172}" type="presParOf" srcId="{6D4A6880-14B1-4D6C-9412-4435ED1F246D}" destId="{4D3B06BC-FBDF-47CC-81D7-F53EEA8209A0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EC4DD7-1A28-4789-9B15-1D32F303A06C}">
      <dsp:nvSpPr>
        <dsp:cNvPr id="0" name=""/>
        <dsp:cNvSpPr/>
      </dsp:nvSpPr>
      <dsp:spPr>
        <a:xfrm rot="5400000">
          <a:off x="-222032" y="932414"/>
          <a:ext cx="1480219" cy="103615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500" b="1" kern="1200" dirty="0"/>
            <a:t>OBJECTIVOS</a:t>
          </a:r>
        </a:p>
      </dsp:txBody>
      <dsp:txXfrm rot="-5400000">
        <a:off x="2" y="1228458"/>
        <a:ext cx="1036153" cy="444066"/>
      </dsp:txXfrm>
    </dsp:sp>
    <dsp:sp modelId="{D56556E0-53E9-4638-B7F2-6F59AB27DF0B}">
      <dsp:nvSpPr>
        <dsp:cNvPr id="0" name=""/>
        <dsp:cNvSpPr/>
      </dsp:nvSpPr>
      <dsp:spPr>
        <a:xfrm rot="5400000">
          <a:off x="5180513" y="-4126239"/>
          <a:ext cx="2371258" cy="1065997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150000"/>
            </a:lnSpc>
            <a:spcBef>
              <a:spcPct val="0"/>
            </a:spcBef>
            <a:spcAft>
              <a:spcPts val="0"/>
            </a:spcAft>
            <a:buChar char="•"/>
          </a:pPr>
          <a:r>
            <a:rPr lang="pt-BR" sz="1600" kern="1200" dirty="0">
              <a:latin typeface="Arial" panose="020B0604020202020204" pitchFamily="34" charset="0"/>
              <a:cs typeface="Arial" panose="020B0604020202020204" pitchFamily="34" charset="0"/>
            </a:rPr>
            <a:t>Contribuir para a qualificação do processo de internacionalização da UNEB e IES envolvidas, através do curso de formação em gestão da mobilidade Acadêmica, Científica e Cultural, visando um melhor atendimento para os intercambistas e às IES envolvidas, na perspectiva intercultural. </a:t>
          </a:r>
          <a:endParaRPr lang="pt-BR" sz="1000" kern="1200" dirty="0"/>
        </a:p>
        <a:p>
          <a:pPr marL="171450" lvl="1" indent="-171450" algn="l" defTabSz="711200">
            <a:lnSpc>
              <a:spcPts val="2200"/>
            </a:lnSpc>
            <a:spcBef>
              <a:spcPct val="0"/>
            </a:spcBef>
            <a:spcAft>
              <a:spcPts val="0"/>
            </a:spcAft>
            <a:buChar char="•"/>
          </a:pPr>
          <a:r>
            <a:rPr lang="pt-BR" sz="1600" kern="1200" dirty="0">
              <a:latin typeface="Arial" panose="020B0604020202020204" pitchFamily="34" charset="0"/>
              <a:cs typeface="Arial" panose="020B0604020202020204" pitchFamily="34" charset="0"/>
            </a:rPr>
            <a:t> Preparar o staff da UNEB (e IES ) para fazer a gestão da mobilidade acadêmica visando consolidar uma prática eficiente e eficaz no atendimento e diálogo com o intercambistas e com as respectivas instituições; </a:t>
          </a:r>
        </a:p>
        <a:p>
          <a:pPr marL="171450" lvl="1" indent="-171450" algn="l" defTabSz="711200">
            <a:lnSpc>
              <a:spcPts val="2200"/>
            </a:lnSpc>
            <a:spcBef>
              <a:spcPct val="0"/>
            </a:spcBef>
            <a:spcAft>
              <a:spcPts val="0"/>
            </a:spcAft>
            <a:buChar char="•"/>
          </a:pPr>
          <a:r>
            <a:rPr lang="pt-BR" sz="1600" kern="1200" dirty="0">
              <a:latin typeface="Arial" panose="020B0604020202020204" pitchFamily="34" charset="0"/>
              <a:cs typeface="Arial" panose="020B0604020202020204" pitchFamily="34" charset="0"/>
            </a:rPr>
            <a:t> Compreender o processo de intercâmbio e de mobilidade e os trâmites, unificando os procedimentos e proporcionando maior organização e segurança na vida acadêmica do intercambista.</a:t>
          </a:r>
        </a:p>
        <a:p>
          <a:pPr marL="171450" lvl="1" indent="-171450" algn="l" defTabSz="711200">
            <a:lnSpc>
              <a:spcPts val="2200"/>
            </a:lnSpc>
            <a:spcBef>
              <a:spcPct val="0"/>
            </a:spcBef>
            <a:spcAft>
              <a:spcPts val="0"/>
            </a:spcAft>
            <a:buChar char="•"/>
          </a:pPr>
          <a:r>
            <a:rPr lang="pt-BR" sz="1600" kern="1200" dirty="0">
              <a:latin typeface="Arial" panose="020B0604020202020204" pitchFamily="34" charset="0"/>
              <a:cs typeface="Arial" panose="020B0604020202020204" pitchFamily="34" charset="0"/>
            </a:rPr>
            <a:t>Utilizar o Guia </a:t>
          </a:r>
          <a:r>
            <a:rPr lang="pt-BR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del</a:t>
          </a:r>
          <a:r>
            <a:rPr lang="pt-BR" sz="1600" kern="1200" dirty="0">
              <a:latin typeface="Arial" panose="020B0604020202020204" pitchFamily="34" charset="0"/>
              <a:cs typeface="Arial" panose="020B0604020202020204" pitchFamily="34" charset="0"/>
            </a:rPr>
            <a:t> CAMINOS e suas ferramentas como referência para a gestão das ações de mobilidade.</a:t>
          </a:r>
        </a:p>
      </dsp:txBody>
      <dsp:txXfrm rot="-5400000">
        <a:off x="1036154" y="133875"/>
        <a:ext cx="10544222" cy="2139748"/>
      </dsp:txXfrm>
    </dsp:sp>
    <dsp:sp modelId="{9D36FDB0-E1E8-4D1C-9D4D-690E11CC8268}">
      <dsp:nvSpPr>
        <dsp:cNvPr id="0" name=""/>
        <dsp:cNvSpPr/>
      </dsp:nvSpPr>
      <dsp:spPr>
        <a:xfrm rot="5400000">
          <a:off x="-222032" y="2869231"/>
          <a:ext cx="1480219" cy="103615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500" b="1" kern="1200" dirty="0"/>
            <a:t>RESULTADOS</a:t>
          </a:r>
        </a:p>
      </dsp:txBody>
      <dsp:txXfrm rot="-5400000">
        <a:off x="2" y="3165275"/>
        <a:ext cx="1036153" cy="444066"/>
      </dsp:txXfrm>
    </dsp:sp>
    <dsp:sp modelId="{F32C0C9B-0F7C-400C-9E92-BC074B8B5D33}">
      <dsp:nvSpPr>
        <dsp:cNvPr id="0" name=""/>
        <dsp:cNvSpPr/>
      </dsp:nvSpPr>
      <dsp:spPr>
        <a:xfrm rot="5400000">
          <a:off x="5517085" y="-1939303"/>
          <a:ext cx="1698114" cy="1065997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ts val="2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600" b="1" kern="1200" dirty="0">
              <a:latin typeface="Arial" panose="020B0604020202020204" pitchFamily="34" charset="0"/>
              <a:cs typeface="Arial" panose="020B0604020202020204" pitchFamily="34" charset="0"/>
            </a:rPr>
            <a:t>Que se </a:t>
          </a:r>
          <a:r>
            <a:rPr lang="pt-BR" sz="1600" b="1" kern="1200" dirty="0" err="1">
              <a:latin typeface="Arial" panose="020B0604020202020204" pitchFamily="34" charset="0"/>
              <a:cs typeface="Arial" panose="020B0604020202020204" pitchFamily="34" charset="0"/>
            </a:rPr>
            <a:t>puede</a:t>
          </a:r>
          <a:r>
            <a:rPr lang="pt-BR" sz="1600" b="1" kern="1200" dirty="0">
              <a:latin typeface="Arial" panose="020B0604020202020204" pitchFamily="34" charset="0"/>
              <a:cs typeface="Arial" panose="020B0604020202020204" pitchFamily="34" charset="0"/>
            </a:rPr>
            <a:t> lograr </a:t>
          </a:r>
          <a:r>
            <a:rPr lang="pt-BR" sz="1600" b="1" kern="1200" dirty="0" err="1">
              <a:latin typeface="Arial" panose="020B0604020202020204" pitchFamily="34" charset="0"/>
              <a:cs typeface="Arial" panose="020B0604020202020204" pitchFamily="34" charset="0"/>
            </a:rPr>
            <a:t>en</a:t>
          </a:r>
          <a:r>
            <a:rPr lang="pt-BR" sz="1600" b="1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pt-BR" sz="1600" b="1" kern="1200" dirty="0" err="1">
              <a:latin typeface="Arial" panose="020B0604020202020204" pitchFamily="34" charset="0"/>
              <a:cs typeface="Arial" panose="020B0604020202020204" pitchFamily="34" charset="0"/>
            </a:rPr>
            <a:t>el</a:t>
          </a:r>
          <a:r>
            <a:rPr lang="pt-BR" sz="1600" b="1" kern="1200" dirty="0">
              <a:latin typeface="Arial" panose="020B0604020202020204" pitchFamily="34" charset="0"/>
              <a:cs typeface="Arial" panose="020B0604020202020204" pitchFamily="34" charset="0"/>
            </a:rPr>
            <a:t> corto </a:t>
          </a:r>
          <a:r>
            <a:rPr lang="pt-BR" sz="1600" b="1" kern="1200" dirty="0" err="1">
              <a:latin typeface="Arial" panose="020B0604020202020204" pitchFamily="34" charset="0"/>
              <a:cs typeface="Arial" panose="020B0604020202020204" pitchFamily="34" charset="0"/>
            </a:rPr>
            <a:t>plazo</a:t>
          </a:r>
          <a:r>
            <a:rPr lang="pt-BR" sz="1600" b="1" kern="1200" dirty="0">
              <a:latin typeface="Arial" panose="020B0604020202020204" pitchFamily="34" charset="0"/>
              <a:cs typeface="Arial" panose="020B0604020202020204" pitchFamily="34" charset="0"/>
            </a:rPr>
            <a:t> y que </a:t>
          </a:r>
          <a:r>
            <a:rPr lang="pt-BR" sz="1600" b="1" kern="1200" dirty="0" err="1">
              <a:latin typeface="Arial" panose="020B0604020202020204" pitchFamily="34" charset="0"/>
              <a:cs typeface="Arial" panose="020B0604020202020204" pitchFamily="34" charset="0"/>
            </a:rPr>
            <a:t>les</a:t>
          </a:r>
          <a:r>
            <a:rPr lang="pt-BR" sz="1600" b="1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pt-BR" sz="1600" b="1" kern="1200" dirty="0" err="1">
              <a:latin typeface="Arial" panose="020B0604020202020204" pitchFamily="34" charset="0"/>
              <a:cs typeface="Arial" panose="020B0604020202020204" pitchFamily="34" charset="0"/>
            </a:rPr>
            <a:t>esperan</a:t>
          </a:r>
          <a:r>
            <a:rPr lang="pt-BR" sz="1600" b="1" kern="1200" dirty="0">
              <a:latin typeface="Arial" panose="020B0604020202020204" pitchFamily="34" charset="0"/>
              <a:cs typeface="Arial" panose="020B0604020202020204" pitchFamily="34" charset="0"/>
            </a:rPr>
            <a:t> lograr </a:t>
          </a:r>
          <a:r>
            <a:rPr lang="pt-BR" sz="1600" b="1" kern="1200" dirty="0" err="1">
              <a:latin typeface="Arial" panose="020B0604020202020204" pitchFamily="34" charset="0"/>
              <a:cs typeface="Arial" panose="020B0604020202020204" pitchFamily="34" charset="0"/>
            </a:rPr>
            <a:t>en</a:t>
          </a:r>
          <a:r>
            <a:rPr lang="pt-BR" sz="1600" b="1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pt-BR" sz="1600" b="1" kern="1200" dirty="0" err="1">
              <a:latin typeface="Arial" panose="020B0604020202020204" pitchFamily="34" charset="0"/>
              <a:cs typeface="Arial" panose="020B0604020202020204" pitchFamily="34" charset="0"/>
            </a:rPr>
            <a:t>el</a:t>
          </a:r>
          <a:r>
            <a:rPr lang="pt-BR" sz="1600" b="1" kern="1200" dirty="0">
              <a:latin typeface="Arial" panose="020B0604020202020204" pitchFamily="34" charset="0"/>
              <a:cs typeface="Arial" panose="020B0604020202020204" pitchFamily="34" charset="0"/>
            </a:rPr>
            <a:t> largo </a:t>
          </a:r>
          <a:r>
            <a:rPr lang="pt-BR" sz="1600" b="1" kern="1200" dirty="0" err="1">
              <a:latin typeface="Arial" panose="020B0604020202020204" pitchFamily="34" charset="0"/>
              <a:cs typeface="Arial" panose="020B0604020202020204" pitchFamily="34" charset="0"/>
            </a:rPr>
            <a:t>plazo</a:t>
          </a:r>
          <a:r>
            <a:rPr lang="pt-BR" sz="1600" b="1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pt-BR" sz="16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342900" lvl="2" indent="-171450" algn="l" defTabSz="711200">
            <a:lnSpc>
              <a:spcPts val="2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600" kern="1200" dirty="0">
              <a:latin typeface="Arial" panose="020B0604020202020204" pitchFamily="34" charset="0"/>
              <a:cs typeface="Arial" panose="020B0604020202020204" pitchFamily="34" charset="0"/>
            </a:rPr>
            <a:t>Coordenadores, secretários, analistas e técnicos com formação em gestão da mobilidade internacional e aptos para receber e atuar com o intercambistas </a:t>
          </a:r>
          <a:r>
            <a:rPr lang="pt-BR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latinoamericano</a:t>
          </a:r>
          <a:r>
            <a:rPr lang="pt-BR" sz="1600" kern="1200" dirty="0">
              <a:latin typeface="Arial" panose="020B0604020202020204" pitchFamily="34" charset="0"/>
              <a:cs typeface="Arial" panose="020B0604020202020204" pitchFamily="34" charset="0"/>
            </a:rPr>
            <a:t>; - Uniformização dos procedimentos; </a:t>
          </a:r>
        </a:p>
        <a:p>
          <a:pPr marL="342900" lvl="2" indent="-171450" algn="l" defTabSz="711200">
            <a:lnSpc>
              <a:spcPts val="2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600" kern="1200" dirty="0">
              <a:latin typeface="Arial" panose="020B0604020202020204" pitchFamily="34" charset="0"/>
              <a:cs typeface="Arial" panose="020B0604020202020204" pitchFamily="34" charset="0"/>
            </a:rPr>
            <a:t>Médio prazo: - Expertise em intercâmbio; e mobilidade; Validação das orientações do GUIA.</a:t>
          </a:r>
        </a:p>
        <a:p>
          <a:pPr marL="342900" lvl="2" indent="-171450" algn="l" defTabSz="711200">
            <a:lnSpc>
              <a:spcPts val="2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600" kern="1200" dirty="0">
              <a:latin typeface="Arial" panose="020B0604020202020204" pitchFamily="34" charset="0"/>
              <a:cs typeface="Arial" panose="020B0604020202020204" pitchFamily="34" charset="0"/>
            </a:rPr>
            <a:t>Longo prazo:  - Fortalecimento e maior organização  institucional </a:t>
          </a:r>
        </a:p>
      </dsp:txBody>
      <dsp:txXfrm rot="-5400000">
        <a:off x="1036154" y="2624523"/>
        <a:ext cx="10577082" cy="1532324"/>
      </dsp:txXfrm>
    </dsp:sp>
    <dsp:sp modelId="{8F24583B-9067-4D91-B215-758F5DBA4247}">
      <dsp:nvSpPr>
        <dsp:cNvPr id="0" name=""/>
        <dsp:cNvSpPr/>
      </dsp:nvSpPr>
      <dsp:spPr>
        <a:xfrm rot="5400000">
          <a:off x="-222032" y="4154656"/>
          <a:ext cx="1480219" cy="103615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500" b="1" kern="1200" dirty="0"/>
            <a:t>ELEMENTOS DA GUIA</a:t>
          </a:r>
        </a:p>
      </dsp:txBody>
      <dsp:txXfrm rot="-5400000">
        <a:off x="2" y="4450700"/>
        <a:ext cx="1036153" cy="444066"/>
      </dsp:txXfrm>
    </dsp:sp>
    <dsp:sp modelId="{910B0AE1-5DFE-4537-B026-D9A1373204B6}">
      <dsp:nvSpPr>
        <dsp:cNvPr id="0" name=""/>
        <dsp:cNvSpPr/>
      </dsp:nvSpPr>
      <dsp:spPr>
        <a:xfrm rot="5400000">
          <a:off x="5885070" y="-557856"/>
          <a:ext cx="962142" cy="1065997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600" b="1" kern="1200" dirty="0" err="1">
              <a:latin typeface="Arial" panose="020B0604020202020204" pitchFamily="34" charset="0"/>
              <a:cs typeface="Arial" panose="020B0604020202020204" pitchFamily="34" charset="0"/>
            </a:rPr>
            <a:t>Cual</a:t>
          </a:r>
          <a:r>
            <a:rPr lang="pt-BR" sz="1600" b="1" kern="1200" dirty="0">
              <a:latin typeface="Arial" panose="020B0604020202020204" pitchFamily="34" charset="0"/>
              <a:cs typeface="Arial" panose="020B0604020202020204" pitchFamily="34" charset="0"/>
            </a:rPr>
            <a:t> elemento de </a:t>
          </a:r>
          <a:r>
            <a:rPr lang="pt-BR" sz="1600" b="1" kern="1200" dirty="0" err="1">
              <a:latin typeface="Arial" panose="020B0604020202020204" pitchFamily="34" charset="0"/>
              <a:cs typeface="Arial" panose="020B0604020202020204" pitchFamily="34" charset="0"/>
            </a:rPr>
            <a:t>la</a:t>
          </a:r>
          <a:r>
            <a:rPr lang="pt-BR" sz="1600" b="1" kern="1200" dirty="0">
              <a:latin typeface="Arial" panose="020B0604020202020204" pitchFamily="34" charset="0"/>
              <a:cs typeface="Arial" panose="020B0604020202020204" pitchFamily="34" charset="0"/>
            </a:rPr>
            <a:t> Guia </a:t>
          </a:r>
          <a:r>
            <a:rPr lang="pt-BR" sz="1600" b="1" kern="1200" dirty="0" err="1">
              <a:latin typeface="Arial" panose="020B0604020202020204" pitchFamily="34" charset="0"/>
              <a:cs typeface="Arial" panose="020B0604020202020204" pitchFamily="34" charset="0"/>
            </a:rPr>
            <a:t>les</a:t>
          </a:r>
          <a:r>
            <a:rPr lang="pt-BR" sz="1600" b="1" kern="1200" dirty="0">
              <a:latin typeface="Arial" panose="020B0604020202020204" pitchFamily="34" charset="0"/>
              <a:cs typeface="Arial" panose="020B0604020202020204" pitchFamily="34" charset="0"/>
            </a:rPr>
            <a:t> van a aplicar/implementar? </a:t>
          </a:r>
          <a:endParaRPr lang="pt-BR" sz="16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600" kern="1200" dirty="0">
              <a:latin typeface="Arial" panose="020B0604020202020204" pitchFamily="34" charset="0"/>
              <a:cs typeface="Arial" panose="020B0604020202020204" pitchFamily="34" charset="0"/>
            </a:rPr>
            <a:t>Formação do staff ; </a:t>
          </a:r>
        </a:p>
      </dsp:txBody>
      <dsp:txXfrm rot="-5400000">
        <a:off x="1036153" y="4338029"/>
        <a:ext cx="10613009" cy="86820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EC4DD7-1A28-4789-9B15-1D32F303A06C}">
      <dsp:nvSpPr>
        <dsp:cNvPr id="0" name=""/>
        <dsp:cNvSpPr/>
      </dsp:nvSpPr>
      <dsp:spPr>
        <a:xfrm rot="5400000">
          <a:off x="-162361" y="167094"/>
          <a:ext cx="1082410" cy="75768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000" b="1" kern="1200" dirty="0"/>
            <a:t>ACTIVIDADES PREVISTAS</a:t>
          </a:r>
        </a:p>
      </dsp:txBody>
      <dsp:txXfrm rot="-5400000">
        <a:off x="1" y="383577"/>
        <a:ext cx="757687" cy="324723"/>
      </dsp:txXfrm>
    </dsp:sp>
    <dsp:sp modelId="{D56556E0-53E9-4638-B7F2-6F59AB27DF0B}">
      <dsp:nvSpPr>
        <dsp:cNvPr id="0" name=""/>
        <dsp:cNvSpPr/>
      </dsp:nvSpPr>
      <dsp:spPr>
        <a:xfrm rot="5400000">
          <a:off x="5875125" y="-5028762"/>
          <a:ext cx="703566" cy="1093844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150000"/>
            </a:lnSpc>
            <a:spcBef>
              <a:spcPct val="0"/>
            </a:spcBef>
            <a:spcAft>
              <a:spcPts val="0"/>
            </a:spcAft>
            <a:buChar char="•"/>
          </a:pPr>
          <a:r>
            <a:rPr lang="pt-BR" sz="1600" kern="1200" dirty="0">
              <a:latin typeface="Arial" panose="020B0604020202020204" pitchFamily="34" charset="0"/>
              <a:cs typeface="Arial" panose="020B0604020202020204" pitchFamily="34" charset="0"/>
            </a:rPr>
            <a:t>Divulgação; inscrições; Se for </a:t>
          </a:r>
          <a:r>
            <a:rPr lang="pt-BR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on</a:t>
          </a:r>
          <a:r>
            <a:rPr lang="pt-BR" sz="16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pt-BR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line</a:t>
          </a:r>
          <a:r>
            <a:rPr lang="pt-BR" sz="1600" kern="1200" dirty="0">
              <a:latin typeface="Arial" panose="020B0604020202020204" pitchFamily="34" charset="0"/>
              <a:cs typeface="Arial" panose="020B0604020202020204" pitchFamily="34" charset="0"/>
            </a:rPr>
            <a:t> : preparação do ambiente, divulgação, matrícula,  contatos com os professores cursistas. Realização e conclusão. Certificação Acompanhamento</a:t>
          </a:r>
          <a:endParaRPr lang="pt-BR" sz="1600" kern="1200" dirty="0"/>
        </a:p>
      </dsp:txBody>
      <dsp:txXfrm rot="-5400000">
        <a:off x="757687" y="123021"/>
        <a:ext cx="10904098" cy="634876"/>
      </dsp:txXfrm>
    </dsp:sp>
    <dsp:sp modelId="{9D36FDB0-E1E8-4D1C-9D4D-690E11CC8268}">
      <dsp:nvSpPr>
        <dsp:cNvPr id="0" name=""/>
        <dsp:cNvSpPr/>
      </dsp:nvSpPr>
      <dsp:spPr>
        <a:xfrm rot="5400000">
          <a:off x="-162361" y="2441397"/>
          <a:ext cx="1082410" cy="75768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000" b="1" kern="1200" dirty="0"/>
            <a:t>APOIOS</a:t>
          </a:r>
        </a:p>
      </dsp:txBody>
      <dsp:txXfrm rot="-5400000">
        <a:off x="1" y="2657880"/>
        <a:ext cx="757687" cy="324723"/>
      </dsp:txXfrm>
    </dsp:sp>
    <dsp:sp modelId="{F32C0C9B-0F7C-400C-9E92-BC074B8B5D33}">
      <dsp:nvSpPr>
        <dsp:cNvPr id="0" name=""/>
        <dsp:cNvSpPr/>
      </dsp:nvSpPr>
      <dsp:spPr>
        <a:xfrm rot="5400000">
          <a:off x="5588088" y="-3924924"/>
          <a:ext cx="1277642" cy="1093844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ts val="2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pt-BR" sz="16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71450" lvl="1" indent="-171450" algn="l" defTabSz="711200">
            <a:lnSpc>
              <a:spcPts val="2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600" kern="1200" dirty="0">
              <a:latin typeface="Arial" panose="020B0604020202020204" pitchFamily="34" charset="0"/>
              <a:cs typeface="Arial" panose="020B0604020202020204" pitchFamily="34" charset="0"/>
            </a:rPr>
            <a:t>Técnicos, analistas e colaboradores da( SERINT ) / dos escritórios de Relações Internacionais,</a:t>
          </a:r>
        </a:p>
        <a:p>
          <a:pPr marL="171450" lvl="1" indent="-171450" algn="l" defTabSz="711200">
            <a:lnSpc>
              <a:spcPts val="2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600" kern="1200" dirty="0">
              <a:latin typeface="Arial" panose="020B0604020202020204" pitchFamily="34" charset="0"/>
              <a:cs typeface="Arial" panose="020B0604020202020204" pitchFamily="34" charset="0"/>
            </a:rPr>
            <a:t> Coordenadores de colegiado e de curso; Secretários dos colegiados acadêmicos da graduação e da pós-graduação; Membro da </a:t>
          </a:r>
          <a:r>
            <a:rPr lang="pt-BR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Pró-reitoria</a:t>
          </a:r>
          <a:r>
            <a:rPr lang="pt-BR" sz="1600" kern="1200" dirty="0">
              <a:latin typeface="Arial" panose="020B0604020202020204" pitchFamily="34" charset="0"/>
              <a:cs typeface="Arial" panose="020B0604020202020204" pitchFamily="34" charset="0"/>
            </a:rPr>
            <a:t> de extensão</a:t>
          </a:r>
        </a:p>
      </dsp:txBody>
      <dsp:txXfrm rot="-5400000">
        <a:off x="757688" y="967845"/>
        <a:ext cx="10876074" cy="1152904"/>
      </dsp:txXfrm>
    </dsp:sp>
    <dsp:sp modelId="{7EFA6AE9-5266-4486-B674-E20669FBA023}">
      <dsp:nvSpPr>
        <dsp:cNvPr id="0" name=""/>
        <dsp:cNvSpPr/>
      </dsp:nvSpPr>
      <dsp:spPr>
        <a:xfrm rot="5400000">
          <a:off x="-162361" y="1308443"/>
          <a:ext cx="1082410" cy="75768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400" b="1" kern="1200" dirty="0"/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100" b="1" kern="1200" dirty="0"/>
            <a:t>PERSONAL  INVOLUCRADO</a:t>
          </a:r>
        </a:p>
      </dsp:txBody>
      <dsp:txXfrm rot="-5400000">
        <a:off x="1" y="1524926"/>
        <a:ext cx="757687" cy="324723"/>
      </dsp:txXfrm>
    </dsp:sp>
    <dsp:sp modelId="{ABD8C91F-1AAC-4570-93BD-08F5C76EE510}">
      <dsp:nvSpPr>
        <dsp:cNvPr id="0" name=""/>
        <dsp:cNvSpPr/>
      </dsp:nvSpPr>
      <dsp:spPr>
        <a:xfrm rot="5400000">
          <a:off x="5736810" y="-2628092"/>
          <a:ext cx="980197" cy="1093844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ts val="2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600" b="1" kern="1200" dirty="0">
              <a:latin typeface="Arial" panose="020B0604020202020204" pitchFamily="34" charset="0"/>
              <a:cs typeface="Arial" panose="020B0604020202020204" pitchFamily="34" charset="0"/>
            </a:rPr>
            <a:t>Que tipo de </a:t>
          </a:r>
          <a:r>
            <a:rPr lang="pt-BR" sz="1600" b="1" kern="1200" dirty="0" err="1">
              <a:latin typeface="Arial" panose="020B0604020202020204" pitchFamily="34" charset="0"/>
              <a:cs typeface="Arial" panose="020B0604020202020204" pitchFamily="34" charset="0"/>
            </a:rPr>
            <a:t>apoyo</a:t>
          </a:r>
          <a:r>
            <a:rPr lang="pt-BR" sz="1600" b="1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pt-BR" sz="1600" b="1" kern="1200" dirty="0" err="1">
              <a:latin typeface="Arial" panose="020B0604020202020204" pitchFamily="34" charset="0"/>
              <a:cs typeface="Arial" panose="020B0604020202020204" pitchFamily="34" charset="0"/>
            </a:rPr>
            <a:t>les</a:t>
          </a:r>
          <a:r>
            <a:rPr lang="pt-BR" sz="1600" b="1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pt-BR" sz="1600" b="1" kern="1200" dirty="0" err="1">
              <a:latin typeface="Arial" panose="020B0604020202020204" pitchFamily="34" charset="0"/>
              <a:cs typeface="Arial" panose="020B0604020202020204" pitchFamily="34" charset="0"/>
            </a:rPr>
            <a:t>esperan</a:t>
          </a:r>
          <a:r>
            <a:rPr lang="pt-BR" sz="1600" b="1" kern="1200" dirty="0">
              <a:latin typeface="Arial" panose="020B0604020202020204" pitchFamily="34" charset="0"/>
              <a:cs typeface="Arial" panose="020B0604020202020204" pitchFamily="34" charset="0"/>
            </a:rPr>
            <a:t> de </a:t>
          </a:r>
          <a:r>
            <a:rPr lang="pt-BR" sz="1600" b="1" kern="1200" dirty="0" err="1">
              <a:latin typeface="Arial" panose="020B0604020202020204" pitchFamily="34" charset="0"/>
              <a:cs typeface="Arial" panose="020B0604020202020204" pitchFamily="34" charset="0"/>
            </a:rPr>
            <a:t>los</a:t>
          </a:r>
          <a:r>
            <a:rPr lang="pt-BR" sz="1600" b="1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pt-BR" sz="1600" b="1" kern="1200" dirty="0" err="1">
              <a:latin typeface="Arial" panose="020B0604020202020204" pitchFamily="34" charset="0"/>
              <a:cs typeface="Arial" panose="020B0604020202020204" pitchFamily="34" charset="0"/>
            </a:rPr>
            <a:t>socios</a:t>
          </a:r>
          <a:r>
            <a:rPr lang="pt-BR" sz="1600" b="1" kern="1200" dirty="0">
              <a:latin typeface="Arial" panose="020B0604020202020204" pitchFamily="34" charset="0"/>
              <a:cs typeface="Arial" panose="020B0604020202020204" pitchFamily="34" charset="0"/>
            </a:rPr>
            <a:t> europeus : </a:t>
          </a:r>
          <a:r>
            <a:rPr lang="pt-BR" sz="1600" kern="1200" dirty="0">
              <a:latin typeface="Arial" panose="020B0604020202020204" pitchFamily="34" charset="0"/>
              <a:cs typeface="Arial" panose="020B0604020202020204" pitchFamily="34" charset="0"/>
            </a:rPr>
            <a:t>apoio com passagens, acomodações, cursos de língua para que esse público possa fazer um intercâmbio laboral – técnico.</a:t>
          </a:r>
        </a:p>
        <a:p>
          <a:pPr marL="171450" lvl="1" indent="-171450" algn="l" defTabSz="711200">
            <a:lnSpc>
              <a:spcPts val="2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600" kern="1200" dirty="0">
              <a:latin typeface="Arial" panose="020B0604020202020204" pitchFamily="34" charset="0"/>
              <a:cs typeface="Arial" panose="020B0604020202020204" pitchFamily="34" charset="0"/>
            </a:rPr>
            <a:t>Para que tenham uma possibilidade de obter uma experiência internacional.</a:t>
          </a:r>
        </a:p>
      </dsp:txBody>
      <dsp:txXfrm rot="-5400000">
        <a:off x="757688" y="2398879"/>
        <a:ext cx="10890594" cy="884499"/>
      </dsp:txXfrm>
    </dsp:sp>
    <dsp:sp modelId="{8F24583B-9067-4D91-B215-758F5DBA4247}">
      <dsp:nvSpPr>
        <dsp:cNvPr id="0" name=""/>
        <dsp:cNvSpPr/>
      </dsp:nvSpPr>
      <dsp:spPr>
        <a:xfrm rot="5400000">
          <a:off x="-162361" y="3518652"/>
          <a:ext cx="1082410" cy="75768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000" b="1" kern="1200" dirty="0"/>
            <a:t>PARCEIRO DE TRABALHO</a:t>
          </a:r>
        </a:p>
      </dsp:txBody>
      <dsp:txXfrm rot="-5400000">
        <a:off x="1" y="3735135"/>
        <a:ext cx="757687" cy="324723"/>
      </dsp:txXfrm>
    </dsp:sp>
    <dsp:sp modelId="{910B0AE1-5DFE-4537-B026-D9A1373204B6}">
      <dsp:nvSpPr>
        <dsp:cNvPr id="0" name=""/>
        <dsp:cNvSpPr/>
      </dsp:nvSpPr>
      <dsp:spPr>
        <a:xfrm rot="5400000">
          <a:off x="5963666" y="-1605051"/>
          <a:ext cx="526486" cy="1093844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600" kern="1200" dirty="0">
              <a:latin typeface="Arial" panose="020B0604020202020204" pitchFamily="34" charset="0"/>
              <a:cs typeface="Arial" panose="020B0604020202020204" pitchFamily="34" charset="0"/>
            </a:rPr>
            <a:t>Com </a:t>
          </a:r>
          <a:r>
            <a:rPr lang="pt-BR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quien</a:t>
          </a:r>
          <a:r>
            <a:rPr lang="pt-BR" sz="16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pt-BR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quiere</a:t>
          </a:r>
          <a:r>
            <a:rPr lang="pt-BR" sz="16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pt-BR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trabajar</a:t>
          </a:r>
          <a:r>
            <a:rPr lang="pt-BR" sz="1600" kern="1200" dirty="0">
              <a:latin typeface="Arial" panose="020B0604020202020204" pitchFamily="34" charset="0"/>
              <a:cs typeface="Arial" panose="020B0604020202020204" pitchFamily="34" charset="0"/>
            </a:rPr>
            <a:t>, (</a:t>
          </a:r>
          <a:r>
            <a:rPr lang="pt-BR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específicamente</a:t>
          </a:r>
          <a:r>
            <a:rPr lang="pt-BR" sz="1600" kern="1200" dirty="0">
              <a:latin typeface="Arial" panose="020B0604020202020204" pitchFamily="34" charset="0"/>
              <a:cs typeface="Arial" panose="020B0604020202020204" pitchFamily="34" charset="0"/>
            </a:rPr>
            <a:t> entre </a:t>
          </a:r>
          <a:r>
            <a:rPr lang="pt-BR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los</a:t>
          </a:r>
          <a:r>
            <a:rPr lang="pt-BR" sz="16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pt-BR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socios</a:t>
          </a:r>
          <a:r>
            <a:rPr lang="pt-BR" sz="1600" kern="1200" dirty="0">
              <a:latin typeface="Arial" panose="020B0604020202020204" pitchFamily="34" charset="0"/>
              <a:cs typeface="Arial" panose="020B0604020202020204" pitchFamily="34" charset="0"/>
            </a:rPr>
            <a:t> europeus y </a:t>
          </a:r>
          <a:r>
            <a:rPr lang="pt-BR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socios</a:t>
          </a:r>
          <a:r>
            <a:rPr lang="pt-BR" sz="1600" kern="1200" dirty="0">
              <a:latin typeface="Arial" panose="020B0604020202020204" pitchFamily="34" charset="0"/>
              <a:cs typeface="Arial" panose="020B0604020202020204" pitchFamily="34" charset="0"/>
            </a:rPr>
            <a:t> latinos) todos. GCUB e OBREAL</a:t>
          </a:r>
        </a:p>
      </dsp:txBody>
      <dsp:txXfrm rot="-5400000">
        <a:off x="757688" y="3626628"/>
        <a:ext cx="10912742" cy="475084"/>
      </dsp:txXfrm>
    </dsp:sp>
    <dsp:sp modelId="{A7D70229-0CF6-4D00-BA18-3897E2F9BF50}">
      <dsp:nvSpPr>
        <dsp:cNvPr id="0" name=""/>
        <dsp:cNvSpPr/>
      </dsp:nvSpPr>
      <dsp:spPr>
        <a:xfrm rot="5400000">
          <a:off x="-162361" y="4415831"/>
          <a:ext cx="1082410" cy="75768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000" b="1" kern="1200" dirty="0"/>
            <a:t>RUESGOS E DESAFIOS</a:t>
          </a:r>
        </a:p>
      </dsp:txBody>
      <dsp:txXfrm rot="-5400000">
        <a:off x="1" y="4632314"/>
        <a:ext cx="757687" cy="324723"/>
      </dsp:txXfrm>
    </dsp:sp>
    <dsp:sp modelId="{A4D17123-5A70-4DB2-B803-3F780BCE97C6}">
      <dsp:nvSpPr>
        <dsp:cNvPr id="0" name=""/>
        <dsp:cNvSpPr/>
      </dsp:nvSpPr>
      <dsp:spPr>
        <a:xfrm rot="5400000">
          <a:off x="5875125" y="-749041"/>
          <a:ext cx="703566" cy="1093844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600" b="0" kern="1200" dirty="0"/>
            <a:t>RISCOS: de não haver a mobilidade internacional para os técnicos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600" b="0" kern="1200" dirty="0"/>
            <a:t>DESAFIOS: Realizar uma mobilidade internacional laboral – levar os cursistas para outro País.</a:t>
          </a:r>
        </a:p>
      </dsp:txBody>
      <dsp:txXfrm rot="-5400000">
        <a:off x="757687" y="4402742"/>
        <a:ext cx="10904098" cy="63487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EC4DD7-1A28-4789-9B15-1D32F303A06C}">
      <dsp:nvSpPr>
        <dsp:cNvPr id="0" name=""/>
        <dsp:cNvSpPr/>
      </dsp:nvSpPr>
      <dsp:spPr>
        <a:xfrm rot="5400000">
          <a:off x="-227583" y="954769"/>
          <a:ext cx="1517225" cy="106205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500" b="1" kern="1200" dirty="0"/>
            <a:t>OBJECTIVOS</a:t>
          </a:r>
        </a:p>
      </dsp:txBody>
      <dsp:txXfrm rot="-5400000">
        <a:off x="2" y="1258214"/>
        <a:ext cx="1062057" cy="455168"/>
      </dsp:txXfrm>
    </dsp:sp>
    <dsp:sp modelId="{D56556E0-53E9-4638-B7F2-6F59AB27DF0B}">
      <dsp:nvSpPr>
        <dsp:cNvPr id="0" name=""/>
        <dsp:cNvSpPr/>
      </dsp:nvSpPr>
      <dsp:spPr>
        <a:xfrm rot="5400000">
          <a:off x="5163824" y="-4084149"/>
          <a:ext cx="2430540" cy="1063407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150000"/>
            </a:lnSpc>
            <a:spcBef>
              <a:spcPct val="0"/>
            </a:spcBef>
            <a:spcAft>
              <a:spcPts val="0"/>
            </a:spcAft>
            <a:buNone/>
          </a:pPr>
          <a:r>
            <a:rPr lang="pt-BR" sz="1600" b="1" kern="1200" dirty="0">
              <a:latin typeface="Arial" panose="020B0604020202020204" pitchFamily="34" charset="0"/>
              <a:cs typeface="Arial" panose="020B0604020202020204" pitchFamily="34" charset="0"/>
            </a:rPr>
            <a:t>Objetivo general : </a:t>
          </a:r>
          <a:r>
            <a:rPr lang="pt-BR" sz="1600" kern="1200" dirty="0">
              <a:latin typeface="Arial" panose="020B0604020202020204" pitchFamily="34" charset="0"/>
              <a:cs typeface="Arial" panose="020B0604020202020204" pitchFamily="34" charset="0"/>
            </a:rPr>
            <a:t>Criar alternativa de acomodação para atender ao Projeto CAMINOS, no fortalecimento e efetividade da mobilidade acadêmica, atraindo intercambistas da América Latina e de outros lugares. </a:t>
          </a:r>
          <a:endParaRPr lang="pt-BR" sz="1000" kern="1200" dirty="0"/>
        </a:p>
        <a:p>
          <a:pPr marL="171450" lvl="1" indent="-171450" algn="just" defTabSz="711200">
            <a:lnSpc>
              <a:spcPts val="2200"/>
            </a:lnSpc>
            <a:spcBef>
              <a:spcPct val="0"/>
            </a:spcBef>
            <a:spcAft>
              <a:spcPts val="0"/>
            </a:spcAft>
            <a:buChar char="•"/>
          </a:pPr>
          <a:r>
            <a:rPr lang="pt-BR" sz="1600" kern="1200" dirty="0">
              <a:latin typeface="Arial" panose="020B0604020202020204" pitchFamily="34" charset="0"/>
              <a:cs typeface="Arial" panose="020B0604020202020204" pitchFamily="34" charset="0"/>
            </a:rPr>
            <a:t>Criar um cadastro e ou banco de acomodações para os intercambistas da América Latina, prioritariamente, envolvendo a comunidade da UNEB. </a:t>
          </a:r>
        </a:p>
        <a:p>
          <a:pPr marL="171450" lvl="1" indent="-171450" algn="just" defTabSz="711200">
            <a:lnSpc>
              <a:spcPts val="2200"/>
            </a:lnSpc>
            <a:spcBef>
              <a:spcPct val="0"/>
            </a:spcBef>
            <a:spcAft>
              <a:spcPts val="0"/>
            </a:spcAft>
            <a:buChar char="•"/>
          </a:pPr>
          <a:r>
            <a:rPr lang="pt-BR" sz="1600" kern="1200" dirty="0">
              <a:latin typeface="Arial" panose="020B0604020202020204" pitchFamily="34" charset="0"/>
              <a:cs typeface="Arial" panose="020B0604020202020204" pitchFamily="34" charset="0"/>
            </a:rPr>
            <a:t>Mobilizar a comunidade da UNEB para se tornar um anfitrião global; </a:t>
          </a:r>
        </a:p>
        <a:p>
          <a:pPr marL="171450" lvl="1" indent="-171450" algn="just" defTabSz="711200">
            <a:lnSpc>
              <a:spcPts val="2200"/>
            </a:lnSpc>
            <a:spcBef>
              <a:spcPct val="0"/>
            </a:spcBef>
            <a:spcAft>
              <a:spcPts val="0"/>
            </a:spcAft>
            <a:buChar char="•"/>
          </a:pPr>
          <a:r>
            <a:rPr lang="pt-BR" sz="1600" kern="1200" dirty="0">
              <a:latin typeface="Arial" panose="020B0604020202020204" pitchFamily="34" charset="0"/>
              <a:cs typeface="Arial" panose="020B0604020202020204" pitchFamily="34" charset="0"/>
            </a:rPr>
            <a:t>Divulgar e certificar o/a anfitrião/anfitriã reconhecendo a sua importância no processo de internacionalização e de formação de competências interculturais. </a:t>
          </a:r>
        </a:p>
      </dsp:txBody>
      <dsp:txXfrm rot="-5400000">
        <a:off x="1062058" y="136266"/>
        <a:ext cx="10515424" cy="2193242"/>
      </dsp:txXfrm>
    </dsp:sp>
    <dsp:sp modelId="{9D36FDB0-E1E8-4D1C-9D4D-690E11CC8268}">
      <dsp:nvSpPr>
        <dsp:cNvPr id="0" name=""/>
        <dsp:cNvSpPr/>
      </dsp:nvSpPr>
      <dsp:spPr>
        <a:xfrm rot="5400000">
          <a:off x="-227583" y="2806451"/>
          <a:ext cx="1517225" cy="106205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500" b="1" kern="1200" dirty="0"/>
            <a:t>RESULTADOS</a:t>
          </a:r>
        </a:p>
      </dsp:txBody>
      <dsp:txXfrm rot="-5400000">
        <a:off x="2" y="3109896"/>
        <a:ext cx="1062057" cy="455168"/>
      </dsp:txXfrm>
    </dsp:sp>
    <dsp:sp modelId="{F32C0C9B-0F7C-400C-9E92-BC074B8B5D33}">
      <dsp:nvSpPr>
        <dsp:cNvPr id="0" name=""/>
        <dsp:cNvSpPr/>
      </dsp:nvSpPr>
      <dsp:spPr>
        <a:xfrm rot="5400000">
          <a:off x="5642366" y="-1976095"/>
          <a:ext cx="1473456" cy="1063407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ts val="2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pt-BR" sz="1600" b="1" kern="1200" dirty="0">
              <a:latin typeface="Arial" panose="020B0604020202020204" pitchFamily="34" charset="0"/>
              <a:cs typeface="Arial" panose="020B0604020202020204" pitchFamily="34" charset="0"/>
            </a:rPr>
            <a:t>Que se </a:t>
          </a:r>
          <a:r>
            <a:rPr lang="pt-BR" sz="1600" b="1" kern="1200" dirty="0" err="1">
              <a:latin typeface="Arial" panose="020B0604020202020204" pitchFamily="34" charset="0"/>
              <a:cs typeface="Arial" panose="020B0604020202020204" pitchFamily="34" charset="0"/>
            </a:rPr>
            <a:t>puede</a:t>
          </a:r>
          <a:r>
            <a:rPr lang="pt-BR" sz="1600" b="1" kern="1200" dirty="0">
              <a:latin typeface="Arial" panose="020B0604020202020204" pitchFamily="34" charset="0"/>
              <a:cs typeface="Arial" panose="020B0604020202020204" pitchFamily="34" charset="0"/>
            </a:rPr>
            <a:t> lograr </a:t>
          </a:r>
          <a:r>
            <a:rPr lang="pt-BR" sz="1600" b="1" kern="1200" dirty="0" err="1">
              <a:latin typeface="Arial" panose="020B0604020202020204" pitchFamily="34" charset="0"/>
              <a:cs typeface="Arial" panose="020B0604020202020204" pitchFamily="34" charset="0"/>
            </a:rPr>
            <a:t>en</a:t>
          </a:r>
          <a:r>
            <a:rPr lang="pt-BR" sz="1600" b="1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pt-BR" sz="1600" b="1" kern="1200" dirty="0" err="1">
              <a:latin typeface="Arial" panose="020B0604020202020204" pitchFamily="34" charset="0"/>
              <a:cs typeface="Arial" panose="020B0604020202020204" pitchFamily="34" charset="0"/>
            </a:rPr>
            <a:t>el</a:t>
          </a:r>
          <a:r>
            <a:rPr lang="pt-BR" sz="1600" b="1" kern="1200" dirty="0">
              <a:latin typeface="Arial" panose="020B0604020202020204" pitchFamily="34" charset="0"/>
              <a:cs typeface="Arial" panose="020B0604020202020204" pitchFamily="34" charset="0"/>
            </a:rPr>
            <a:t> corto </a:t>
          </a:r>
          <a:r>
            <a:rPr lang="pt-BR" sz="1600" b="1" kern="1200" dirty="0" err="1">
              <a:latin typeface="Arial" panose="020B0604020202020204" pitchFamily="34" charset="0"/>
              <a:cs typeface="Arial" panose="020B0604020202020204" pitchFamily="34" charset="0"/>
            </a:rPr>
            <a:t>plazo</a:t>
          </a:r>
          <a:r>
            <a:rPr lang="pt-BR" sz="1600" b="1" kern="1200" dirty="0">
              <a:latin typeface="Arial" panose="020B0604020202020204" pitchFamily="34" charset="0"/>
              <a:cs typeface="Arial" panose="020B0604020202020204" pitchFamily="34" charset="0"/>
            </a:rPr>
            <a:t> y que </a:t>
          </a:r>
          <a:r>
            <a:rPr lang="pt-BR" sz="1600" b="1" kern="1200" dirty="0" err="1">
              <a:latin typeface="Arial" panose="020B0604020202020204" pitchFamily="34" charset="0"/>
              <a:cs typeface="Arial" panose="020B0604020202020204" pitchFamily="34" charset="0"/>
            </a:rPr>
            <a:t>les</a:t>
          </a:r>
          <a:r>
            <a:rPr lang="pt-BR" sz="1600" b="1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pt-BR" sz="1600" b="1" kern="1200" dirty="0" err="1">
              <a:latin typeface="Arial" panose="020B0604020202020204" pitchFamily="34" charset="0"/>
              <a:cs typeface="Arial" panose="020B0604020202020204" pitchFamily="34" charset="0"/>
            </a:rPr>
            <a:t>esperan</a:t>
          </a:r>
          <a:r>
            <a:rPr lang="pt-BR" sz="1600" b="1" kern="1200" dirty="0">
              <a:latin typeface="Arial" panose="020B0604020202020204" pitchFamily="34" charset="0"/>
              <a:cs typeface="Arial" panose="020B0604020202020204" pitchFamily="34" charset="0"/>
            </a:rPr>
            <a:t> lograr </a:t>
          </a:r>
          <a:r>
            <a:rPr lang="pt-BR" sz="1600" b="1" kern="1200" dirty="0" err="1">
              <a:latin typeface="Arial" panose="020B0604020202020204" pitchFamily="34" charset="0"/>
              <a:cs typeface="Arial" panose="020B0604020202020204" pitchFamily="34" charset="0"/>
            </a:rPr>
            <a:t>en</a:t>
          </a:r>
          <a:r>
            <a:rPr lang="pt-BR" sz="1600" b="1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pt-BR" sz="1600" b="1" kern="1200" dirty="0" err="1">
              <a:latin typeface="Arial" panose="020B0604020202020204" pitchFamily="34" charset="0"/>
              <a:cs typeface="Arial" panose="020B0604020202020204" pitchFamily="34" charset="0"/>
            </a:rPr>
            <a:t>el</a:t>
          </a:r>
          <a:r>
            <a:rPr lang="pt-BR" sz="1600" b="1" kern="1200" dirty="0">
              <a:latin typeface="Arial" panose="020B0604020202020204" pitchFamily="34" charset="0"/>
              <a:cs typeface="Arial" panose="020B0604020202020204" pitchFamily="34" charset="0"/>
            </a:rPr>
            <a:t> largo </a:t>
          </a:r>
          <a:r>
            <a:rPr lang="pt-BR" sz="1600" b="1" kern="1200" dirty="0" err="1">
              <a:latin typeface="Arial" panose="020B0604020202020204" pitchFamily="34" charset="0"/>
              <a:cs typeface="Arial" panose="020B0604020202020204" pitchFamily="34" charset="0"/>
            </a:rPr>
            <a:t>plazo</a:t>
          </a:r>
          <a:r>
            <a:rPr lang="pt-BR" sz="1600" b="1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pt-BR" sz="16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342900" lvl="2" indent="-171450" algn="l" defTabSz="711200">
            <a:lnSpc>
              <a:spcPts val="2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600" kern="1200" dirty="0">
              <a:latin typeface="Arial" panose="020B0604020202020204" pitchFamily="34" charset="0"/>
              <a:cs typeface="Arial" panose="020B0604020202020204" pitchFamily="34" charset="0"/>
            </a:rPr>
            <a:t>A curto prazo: plataforma desenvolvida, pessoas mobilizadas; </a:t>
          </a:r>
        </a:p>
        <a:p>
          <a:pPr marL="171450" lvl="1" indent="-171450" algn="l" defTabSz="711200">
            <a:lnSpc>
              <a:spcPts val="2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600" kern="1200" dirty="0">
              <a:latin typeface="Arial" panose="020B0604020202020204" pitchFamily="34" charset="0"/>
              <a:cs typeface="Arial" panose="020B0604020202020204" pitchFamily="34" charset="0"/>
            </a:rPr>
            <a:t>Médio prazo: socialização da plataforma com o banco de acomodações; -Divulgação                                                       A longo prazo: - aumento de estudantes, professores e </a:t>
          </a:r>
          <a:r>
            <a:rPr lang="pt-BR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stafs</a:t>
          </a:r>
          <a:r>
            <a:rPr lang="pt-BR" sz="1600" kern="1200" dirty="0">
              <a:latin typeface="Arial" panose="020B0604020202020204" pitchFamily="34" charset="0"/>
              <a:cs typeface="Arial" panose="020B0604020202020204" pitchFamily="34" charset="0"/>
            </a:rPr>
            <a:t> em mobilidade na </a:t>
          </a:r>
          <a:r>
            <a:rPr lang="pt-BR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Uneb</a:t>
          </a:r>
          <a:r>
            <a:rPr lang="pt-BR" sz="16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</a:p>
      </dsp:txBody>
      <dsp:txXfrm rot="-5400000">
        <a:off x="1062058" y="2676141"/>
        <a:ext cx="10562145" cy="1329600"/>
      </dsp:txXfrm>
    </dsp:sp>
    <dsp:sp modelId="{8F24583B-9067-4D91-B215-758F5DBA4247}">
      <dsp:nvSpPr>
        <dsp:cNvPr id="0" name=""/>
        <dsp:cNvSpPr/>
      </dsp:nvSpPr>
      <dsp:spPr>
        <a:xfrm rot="5400000">
          <a:off x="-227583" y="4124012"/>
          <a:ext cx="1517225" cy="106205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500" b="1" kern="1200" dirty="0"/>
            <a:t>ELEMENTOS DA GUIA</a:t>
          </a:r>
        </a:p>
      </dsp:txBody>
      <dsp:txXfrm rot="-5400000">
        <a:off x="2" y="4427457"/>
        <a:ext cx="1062057" cy="455168"/>
      </dsp:txXfrm>
    </dsp:sp>
    <dsp:sp modelId="{910B0AE1-5DFE-4537-B026-D9A1373204B6}">
      <dsp:nvSpPr>
        <dsp:cNvPr id="0" name=""/>
        <dsp:cNvSpPr/>
      </dsp:nvSpPr>
      <dsp:spPr>
        <a:xfrm rot="5400000">
          <a:off x="5885996" y="-560112"/>
          <a:ext cx="986196" cy="1063407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600" b="1" kern="1200" dirty="0" err="1">
              <a:latin typeface="Arial" panose="020B0604020202020204" pitchFamily="34" charset="0"/>
              <a:cs typeface="Arial" panose="020B0604020202020204" pitchFamily="34" charset="0"/>
            </a:rPr>
            <a:t>Cual</a:t>
          </a:r>
          <a:r>
            <a:rPr lang="pt-BR" sz="1600" b="1" kern="1200" dirty="0">
              <a:latin typeface="Arial" panose="020B0604020202020204" pitchFamily="34" charset="0"/>
              <a:cs typeface="Arial" panose="020B0604020202020204" pitchFamily="34" charset="0"/>
            </a:rPr>
            <a:t> elemento de </a:t>
          </a:r>
          <a:r>
            <a:rPr lang="pt-BR" sz="1600" b="1" kern="1200" dirty="0" err="1">
              <a:latin typeface="Arial" panose="020B0604020202020204" pitchFamily="34" charset="0"/>
              <a:cs typeface="Arial" panose="020B0604020202020204" pitchFamily="34" charset="0"/>
            </a:rPr>
            <a:t>la</a:t>
          </a:r>
          <a:r>
            <a:rPr lang="pt-BR" sz="1600" b="1" kern="1200" dirty="0">
              <a:latin typeface="Arial" panose="020B0604020202020204" pitchFamily="34" charset="0"/>
              <a:cs typeface="Arial" panose="020B0604020202020204" pitchFamily="34" charset="0"/>
            </a:rPr>
            <a:t> Guia </a:t>
          </a:r>
          <a:r>
            <a:rPr lang="pt-BR" sz="1600" b="1" kern="1200" dirty="0" err="1">
              <a:latin typeface="Arial" panose="020B0604020202020204" pitchFamily="34" charset="0"/>
              <a:cs typeface="Arial" panose="020B0604020202020204" pitchFamily="34" charset="0"/>
            </a:rPr>
            <a:t>les</a:t>
          </a:r>
          <a:r>
            <a:rPr lang="pt-BR" sz="1600" b="1" kern="1200" dirty="0">
              <a:latin typeface="Arial" panose="020B0604020202020204" pitchFamily="34" charset="0"/>
              <a:cs typeface="Arial" panose="020B0604020202020204" pitchFamily="34" charset="0"/>
            </a:rPr>
            <a:t> van a aplicar/implementar? </a:t>
          </a:r>
          <a:endParaRPr lang="pt-BR" sz="16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600" kern="1200" dirty="0">
              <a:latin typeface="Arial" panose="020B0604020202020204" pitchFamily="34" charset="0"/>
              <a:cs typeface="Arial" panose="020B0604020202020204" pitchFamily="34" charset="0"/>
            </a:rPr>
            <a:t>Logística: hospedagem e acomodação.  Curso de Língua Portuguesa;</a:t>
          </a:r>
        </a:p>
      </dsp:txBody>
      <dsp:txXfrm rot="-5400000">
        <a:off x="1062058" y="4311968"/>
        <a:ext cx="10585931" cy="88991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EC4DD7-1A28-4789-9B15-1D32F303A06C}">
      <dsp:nvSpPr>
        <dsp:cNvPr id="0" name=""/>
        <dsp:cNvSpPr/>
      </dsp:nvSpPr>
      <dsp:spPr>
        <a:xfrm rot="5400000">
          <a:off x="-160775" y="501411"/>
          <a:ext cx="1071837" cy="75028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000" b="1" kern="1200" dirty="0"/>
            <a:t>ACTIVIDADES PREVISTAS</a:t>
          </a:r>
        </a:p>
      </dsp:txBody>
      <dsp:txXfrm rot="-5400000">
        <a:off x="1" y="715778"/>
        <a:ext cx="750286" cy="321551"/>
      </dsp:txXfrm>
    </dsp:sp>
    <dsp:sp modelId="{D56556E0-53E9-4638-B7F2-6F59AB27DF0B}">
      <dsp:nvSpPr>
        <dsp:cNvPr id="0" name=""/>
        <dsp:cNvSpPr/>
      </dsp:nvSpPr>
      <dsp:spPr>
        <a:xfrm rot="5400000">
          <a:off x="5540127" y="-4700816"/>
          <a:ext cx="1366162" cy="1094584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"/>
          </a:pPr>
          <a:r>
            <a:rPr lang="pt-BR" sz="16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1- Apresentação da proposta á gestão da SERINT/ UNEB e à coordenação do </a:t>
          </a:r>
          <a:r>
            <a:rPr lang="pt-BR" sz="1600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Caminos</a:t>
          </a:r>
          <a:r>
            <a:rPr lang="pt-BR" sz="16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; 2- Elaboração do formulário e contato com alguns professores, técnicos, estudantes e colaboradores 3- Divulgação no site e nos Departamentos; 4- Após a devolutiva das inscrições, formatação do Cadastro iniciar a inclusão na plataforma Host Family </a:t>
          </a:r>
          <a:r>
            <a:rPr lang="pt-BR" sz="1600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Uneb</a:t>
          </a:r>
          <a:r>
            <a:rPr lang="pt-BR" sz="16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.       5- Elaboração da plataforma apresentação para a coordenação do CAMINOS e para as IES da América Latina;           6- Formação de receptivo para </a:t>
          </a:r>
          <a:r>
            <a:rPr lang="pt-BR" sz="1600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check</a:t>
          </a:r>
          <a:r>
            <a:rPr lang="pt-BR" sz="16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in e </a:t>
          </a:r>
          <a:r>
            <a:rPr lang="pt-BR" sz="1600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check</a:t>
          </a:r>
          <a:r>
            <a:rPr lang="pt-BR" sz="16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aut.</a:t>
          </a:r>
          <a:endParaRPr lang="pt-BR" sz="1600" kern="1200" dirty="0"/>
        </a:p>
      </dsp:txBody>
      <dsp:txXfrm rot="-5400000">
        <a:off x="750287" y="155715"/>
        <a:ext cx="10879153" cy="1232780"/>
      </dsp:txXfrm>
    </dsp:sp>
    <dsp:sp modelId="{9D36FDB0-E1E8-4D1C-9D4D-690E11CC8268}">
      <dsp:nvSpPr>
        <dsp:cNvPr id="0" name=""/>
        <dsp:cNvSpPr/>
      </dsp:nvSpPr>
      <dsp:spPr>
        <a:xfrm rot="5400000">
          <a:off x="-160775" y="2523853"/>
          <a:ext cx="1071837" cy="75028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000" b="1" kern="1200" dirty="0"/>
            <a:t>APOIOS</a:t>
          </a:r>
        </a:p>
      </dsp:txBody>
      <dsp:txXfrm rot="-5400000">
        <a:off x="1" y="2738220"/>
        <a:ext cx="750286" cy="321551"/>
      </dsp:txXfrm>
    </dsp:sp>
    <dsp:sp modelId="{F32C0C9B-0F7C-400C-9E92-BC074B8B5D33}">
      <dsp:nvSpPr>
        <dsp:cNvPr id="0" name=""/>
        <dsp:cNvSpPr/>
      </dsp:nvSpPr>
      <dsp:spPr>
        <a:xfrm rot="5400000">
          <a:off x="5911417" y="-3535175"/>
          <a:ext cx="623583" cy="1094584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ts val="2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6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Comunidade  interna da UNBE prioritariamente: Professores, técnicos, ativos e inativos, colaboradores e Estudantes, professores e staffs das IES  parceiras.</a:t>
          </a:r>
          <a:endParaRPr lang="pt-BR" sz="1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750287" y="1656396"/>
        <a:ext cx="10915403" cy="562701"/>
      </dsp:txXfrm>
    </dsp:sp>
    <dsp:sp modelId="{7EFA6AE9-5266-4486-B674-E20669FBA023}">
      <dsp:nvSpPr>
        <dsp:cNvPr id="0" name=""/>
        <dsp:cNvSpPr/>
      </dsp:nvSpPr>
      <dsp:spPr>
        <a:xfrm rot="5400000">
          <a:off x="-160775" y="1666656"/>
          <a:ext cx="1071837" cy="75028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400" b="1" kern="1200" dirty="0"/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100" b="1" kern="1200" dirty="0"/>
            <a:t>PERSONAL  INVOLUCRADO</a:t>
          </a:r>
        </a:p>
      </dsp:txBody>
      <dsp:txXfrm rot="-5400000">
        <a:off x="1" y="1881023"/>
        <a:ext cx="750286" cy="321551"/>
      </dsp:txXfrm>
    </dsp:sp>
    <dsp:sp modelId="{ABD8C91F-1AAC-4570-93BD-08F5C76EE510}">
      <dsp:nvSpPr>
        <dsp:cNvPr id="0" name=""/>
        <dsp:cNvSpPr/>
      </dsp:nvSpPr>
      <dsp:spPr>
        <a:xfrm rot="5400000">
          <a:off x="5737897" y="-2607830"/>
          <a:ext cx="970622" cy="1094584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ts val="2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600" b="1" kern="1200" dirty="0">
              <a:latin typeface="Arial" panose="020B0604020202020204" pitchFamily="34" charset="0"/>
              <a:cs typeface="Arial" panose="020B0604020202020204" pitchFamily="34" charset="0"/>
            </a:rPr>
            <a:t>Que tipo de </a:t>
          </a:r>
          <a:r>
            <a:rPr lang="pt-BR" sz="1600" b="1" kern="1200" dirty="0" err="1">
              <a:latin typeface="Arial" panose="020B0604020202020204" pitchFamily="34" charset="0"/>
              <a:cs typeface="Arial" panose="020B0604020202020204" pitchFamily="34" charset="0"/>
            </a:rPr>
            <a:t>apoyo</a:t>
          </a:r>
          <a:r>
            <a:rPr lang="pt-BR" sz="1600" b="1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pt-BR" sz="1600" b="1" kern="1200" dirty="0" err="1">
              <a:latin typeface="Arial" panose="020B0604020202020204" pitchFamily="34" charset="0"/>
              <a:cs typeface="Arial" panose="020B0604020202020204" pitchFamily="34" charset="0"/>
            </a:rPr>
            <a:t>les</a:t>
          </a:r>
          <a:r>
            <a:rPr lang="pt-BR" sz="1600" b="1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pt-BR" sz="1600" b="1" kern="1200" dirty="0" err="1">
              <a:latin typeface="Arial" panose="020B0604020202020204" pitchFamily="34" charset="0"/>
              <a:cs typeface="Arial" panose="020B0604020202020204" pitchFamily="34" charset="0"/>
            </a:rPr>
            <a:t>esperan</a:t>
          </a:r>
          <a:r>
            <a:rPr lang="pt-BR" sz="1600" b="1" kern="1200" dirty="0">
              <a:latin typeface="Arial" panose="020B0604020202020204" pitchFamily="34" charset="0"/>
              <a:cs typeface="Arial" panose="020B0604020202020204" pitchFamily="34" charset="0"/>
            </a:rPr>
            <a:t> de </a:t>
          </a:r>
          <a:r>
            <a:rPr lang="pt-BR" sz="1600" b="1" kern="1200" dirty="0" err="1">
              <a:latin typeface="Arial" panose="020B0604020202020204" pitchFamily="34" charset="0"/>
              <a:cs typeface="Arial" panose="020B0604020202020204" pitchFamily="34" charset="0"/>
            </a:rPr>
            <a:t>los</a:t>
          </a:r>
          <a:r>
            <a:rPr lang="pt-BR" sz="1600" b="1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pt-BR" sz="1600" b="1" kern="1200" dirty="0" err="1">
              <a:latin typeface="Arial" panose="020B0604020202020204" pitchFamily="34" charset="0"/>
              <a:cs typeface="Arial" panose="020B0604020202020204" pitchFamily="34" charset="0"/>
            </a:rPr>
            <a:t>socios</a:t>
          </a:r>
          <a:r>
            <a:rPr lang="pt-BR" sz="1600" b="1" kern="1200" dirty="0">
              <a:latin typeface="Arial" panose="020B0604020202020204" pitchFamily="34" charset="0"/>
              <a:cs typeface="Arial" panose="020B0604020202020204" pitchFamily="34" charset="0"/>
            </a:rPr>
            <a:t> europeus </a:t>
          </a:r>
          <a:r>
            <a:rPr lang="pt-BR" sz="1600" kern="1200" dirty="0">
              <a:latin typeface="Arial" panose="020B0604020202020204" pitchFamily="34" charset="0"/>
              <a:cs typeface="Arial" panose="020B0604020202020204" pitchFamily="34" charset="0"/>
            </a:rPr>
            <a:t>Apoio  na publicação das experiências e ou produtos oriundos da mobilidade – </a:t>
          </a:r>
          <a:r>
            <a:rPr lang="pt-BR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ex</a:t>
          </a:r>
          <a:r>
            <a:rPr lang="pt-BR" sz="1600" kern="1200" dirty="0">
              <a:latin typeface="Arial" panose="020B0604020202020204" pitchFamily="34" charset="0"/>
              <a:cs typeface="Arial" panose="020B0604020202020204" pitchFamily="34" charset="0"/>
            </a:rPr>
            <a:t>:  revistas, livros. Apoios para a logística e alimentação dos atores em mobilidade</a:t>
          </a:r>
        </a:p>
      </dsp:txBody>
      <dsp:txXfrm rot="-5400000">
        <a:off x="750286" y="2427163"/>
        <a:ext cx="10898462" cy="875858"/>
      </dsp:txXfrm>
    </dsp:sp>
    <dsp:sp modelId="{8F24583B-9067-4D91-B215-758F5DBA4247}">
      <dsp:nvSpPr>
        <dsp:cNvPr id="0" name=""/>
        <dsp:cNvSpPr/>
      </dsp:nvSpPr>
      <dsp:spPr>
        <a:xfrm rot="5400000">
          <a:off x="-160775" y="3535996"/>
          <a:ext cx="1071837" cy="75028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000" b="1" kern="1200" dirty="0"/>
            <a:t>PARCEIRO DE TRABALHO</a:t>
          </a:r>
        </a:p>
      </dsp:txBody>
      <dsp:txXfrm rot="-5400000">
        <a:off x="1" y="3750363"/>
        <a:ext cx="750286" cy="321551"/>
      </dsp:txXfrm>
    </dsp:sp>
    <dsp:sp modelId="{910B0AE1-5DFE-4537-B026-D9A1373204B6}">
      <dsp:nvSpPr>
        <dsp:cNvPr id="0" name=""/>
        <dsp:cNvSpPr/>
      </dsp:nvSpPr>
      <dsp:spPr>
        <a:xfrm rot="5400000">
          <a:off x="5962536" y="-1594782"/>
          <a:ext cx="521343" cy="1094584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6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Com </a:t>
          </a:r>
          <a:r>
            <a:rPr lang="pt-BR" sz="1600" b="1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quien</a:t>
          </a:r>
          <a:r>
            <a:rPr lang="pt-BR" sz="16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pt-BR" sz="1600" b="1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quiere</a:t>
          </a:r>
          <a:r>
            <a:rPr lang="pt-BR" sz="16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pt-BR" sz="1600" b="1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trabajar</a:t>
          </a:r>
          <a:r>
            <a:rPr lang="pt-BR" sz="16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pt-BR" sz="1600" kern="1200" dirty="0">
              <a:latin typeface="Arial" panose="020B0604020202020204" pitchFamily="34" charset="0"/>
              <a:cs typeface="Arial" panose="020B0604020202020204" pitchFamily="34" charset="0"/>
            </a:rPr>
            <a:t>(</a:t>
          </a:r>
          <a:r>
            <a:rPr lang="pt-BR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específicamente</a:t>
          </a:r>
          <a:r>
            <a:rPr lang="pt-BR" sz="1600" kern="1200" dirty="0">
              <a:latin typeface="Arial" panose="020B0604020202020204" pitchFamily="34" charset="0"/>
              <a:cs typeface="Arial" panose="020B0604020202020204" pitchFamily="34" charset="0"/>
            </a:rPr>
            <a:t> entre </a:t>
          </a:r>
          <a:r>
            <a:rPr lang="pt-BR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los</a:t>
          </a:r>
          <a:r>
            <a:rPr lang="pt-BR" sz="16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pt-BR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socios</a:t>
          </a:r>
          <a:r>
            <a:rPr lang="pt-BR" sz="1600" kern="1200" dirty="0">
              <a:latin typeface="Arial" panose="020B0604020202020204" pitchFamily="34" charset="0"/>
              <a:cs typeface="Arial" panose="020B0604020202020204" pitchFamily="34" charset="0"/>
            </a:rPr>
            <a:t> europeus y </a:t>
          </a:r>
          <a:r>
            <a:rPr lang="pt-BR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socios</a:t>
          </a:r>
          <a:r>
            <a:rPr lang="pt-BR" sz="1600" kern="1200" dirty="0">
              <a:latin typeface="Arial" panose="020B0604020202020204" pitchFamily="34" charset="0"/>
              <a:cs typeface="Arial" panose="020B0604020202020204" pitchFamily="34" charset="0"/>
            </a:rPr>
            <a:t> latinos) todos. OBREAL</a:t>
          </a:r>
        </a:p>
      </dsp:txBody>
      <dsp:txXfrm rot="-5400000">
        <a:off x="750286" y="3642918"/>
        <a:ext cx="10920394" cy="470443"/>
      </dsp:txXfrm>
    </dsp:sp>
    <dsp:sp modelId="{A7D70229-0CF6-4D00-BA18-3897E2F9BF50}">
      <dsp:nvSpPr>
        <dsp:cNvPr id="0" name=""/>
        <dsp:cNvSpPr/>
      </dsp:nvSpPr>
      <dsp:spPr>
        <a:xfrm rot="5400000">
          <a:off x="-160775" y="4424412"/>
          <a:ext cx="1071837" cy="75028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000" b="1" kern="1200" dirty="0"/>
            <a:t>RUESGOS E DESAFIOS</a:t>
          </a:r>
        </a:p>
      </dsp:txBody>
      <dsp:txXfrm rot="-5400000">
        <a:off x="1" y="4638779"/>
        <a:ext cx="750286" cy="321551"/>
      </dsp:txXfrm>
    </dsp:sp>
    <dsp:sp modelId="{A4D17123-5A70-4DB2-B803-3F780BCE97C6}">
      <dsp:nvSpPr>
        <dsp:cNvPr id="0" name=""/>
        <dsp:cNvSpPr/>
      </dsp:nvSpPr>
      <dsp:spPr>
        <a:xfrm rot="5400000">
          <a:off x="5874861" y="-747133"/>
          <a:ext cx="696694" cy="1094584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600" b="0" kern="1200" dirty="0"/>
            <a:t>RISCOS: que a comunidade interna não concorde com a possibilidade de cobrança de ajuda por parte dos anfitriões que optem.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600" b="0" kern="1200" dirty="0"/>
            <a:t>DESAFIOS: forma de apoio para a equipe de receptivo(estudantes de turismo) e para o anfitrião.</a:t>
          </a:r>
        </a:p>
      </dsp:txBody>
      <dsp:txXfrm rot="-5400000">
        <a:off x="750286" y="4411452"/>
        <a:ext cx="10911834" cy="62867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EC4DD7-1A28-4789-9B15-1D32F303A06C}">
      <dsp:nvSpPr>
        <dsp:cNvPr id="0" name=""/>
        <dsp:cNvSpPr/>
      </dsp:nvSpPr>
      <dsp:spPr>
        <a:xfrm rot="5400000">
          <a:off x="-229566" y="1017098"/>
          <a:ext cx="1530441" cy="107130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500" b="1" kern="1200" dirty="0"/>
            <a:t>OBJECTIVOS</a:t>
          </a:r>
        </a:p>
      </dsp:txBody>
      <dsp:txXfrm rot="-5400000">
        <a:off x="1" y="1323187"/>
        <a:ext cx="1071309" cy="459132"/>
      </dsp:txXfrm>
    </dsp:sp>
    <dsp:sp modelId="{D56556E0-53E9-4638-B7F2-6F59AB27DF0B}">
      <dsp:nvSpPr>
        <dsp:cNvPr id="0" name=""/>
        <dsp:cNvSpPr/>
      </dsp:nvSpPr>
      <dsp:spPr>
        <a:xfrm rot="5400000">
          <a:off x="5103289" y="-4014771"/>
          <a:ext cx="2560860" cy="1062482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6350" rIns="6350" bIns="6350" numCol="1" spcCol="1270" anchor="ctr" anchorCtr="0">
          <a:noAutofit/>
        </a:bodyPr>
        <a:lstStyle/>
        <a:p>
          <a:pPr marL="57150" lvl="1" indent="-57150" algn="l" defTabSz="444500">
            <a:lnSpc>
              <a:spcPct val="150000"/>
            </a:lnSpc>
            <a:spcBef>
              <a:spcPct val="0"/>
            </a:spcBef>
            <a:spcAft>
              <a:spcPts val="0"/>
            </a:spcAft>
            <a:buNone/>
          </a:pPr>
          <a:endParaRPr lang="pt-BR" sz="1000" kern="1200" dirty="0"/>
        </a:p>
        <a:p>
          <a:pPr marL="171450" lvl="1" indent="-171450" algn="l" defTabSz="711200">
            <a:lnSpc>
              <a:spcPct val="150000"/>
            </a:lnSpc>
            <a:spcBef>
              <a:spcPct val="0"/>
            </a:spcBef>
            <a:spcAft>
              <a:spcPts val="0"/>
            </a:spcAft>
            <a:buNone/>
          </a:pPr>
          <a:r>
            <a:rPr lang="pt-BR" sz="1600" b="1" kern="1200" dirty="0">
              <a:latin typeface="Arial" panose="020B0604020202020204" pitchFamily="34" charset="0"/>
              <a:cs typeface="Arial" panose="020B0604020202020204" pitchFamily="34" charset="0"/>
            </a:rPr>
            <a:t>Objetivo general</a:t>
          </a:r>
          <a:endParaRPr lang="pt-BR" sz="1000" kern="1200" dirty="0"/>
        </a:p>
        <a:p>
          <a:pPr marL="171450" lvl="1" indent="-171450" algn="l" defTabSz="711200">
            <a:lnSpc>
              <a:spcPts val="2200"/>
            </a:lnSpc>
            <a:spcBef>
              <a:spcPct val="0"/>
            </a:spcBef>
            <a:spcAft>
              <a:spcPts val="0"/>
            </a:spcAft>
            <a:buFont typeface="Arial" panose="020B0604020202020204" pitchFamily="34" charset="0"/>
            <a:buChar char="•"/>
          </a:pPr>
          <a:r>
            <a:rPr lang="pt-BR" sz="1600" kern="1200" dirty="0">
              <a:latin typeface="Arial" panose="020B0604020202020204" pitchFamily="34" charset="0"/>
              <a:cs typeface="Arial" panose="020B0604020202020204" pitchFamily="34" charset="0"/>
            </a:rPr>
            <a:t>Difundir aspectos sócios históricos e culturais dos países que compõem a América Latina, com a finalidade de ampliar o conhecimento da comunidade universitária, principalmente os interessados em intercâmbio, sobre esse bloco,  colaborando para a formação de competência intercultural.</a:t>
          </a:r>
          <a:endParaRPr lang="pt-BR" sz="1000" kern="1200" dirty="0"/>
        </a:p>
        <a:p>
          <a:pPr marL="171450" lvl="1" indent="-171450" algn="l" defTabSz="711200">
            <a:lnSpc>
              <a:spcPts val="2200"/>
            </a:lnSpc>
            <a:spcBef>
              <a:spcPct val="0"/>
            </a:spcBef>
            <a:spcAft>
              <a:spcPts val="0"/>
            </a:spcAft>
            <a:buFont typeface="Arial" panose="020B0604020202020204" pitchFamily="34" charset="0"/>
            <a:buChar char="•"/>
          </a:pPr>
          <a:r>
            <a:rPr lang="pt-BR" sz="16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pt-BR" sz="1600" b="1" kern="1200" dirty="0">
              <a:latin typeface="Arial" panose="020B0604020202020204" pitchFamily="34" charset="0"/>
              <a:cs typeface="Arial" panose="020B0604020202020204" pitchFamily="34" charset="0"/>
            </a:rPr>
            <a:t>Objetivo especifico : </a:t>
          </a:r>
          <a:r>
            <a:rPr lang="pt-BR" sz="1600" kern="1200" dirty="0">
              <a:latin typeface="Arial" panose="020B0604020202020204" pitchFamily="34" charset="0"/>
              <a:cs typeface="Arial" panose="020B0604020202020204" pitchFamily="34" charset="0"/>
            </a:rPr>
            <a:t>Criar condições para efetivar o guia do CAMINOS mediante informações que fortaleçam a  mobilidade entre a comunidade da UNEB e das universidades </a:t>
          </a:r>
          <a:r>
            <a:rPr lang="pt-BR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latinoamericanas</a:t>
          </a:r>
          <a:r>
            <a:rPr lang="pt-BR" sz="1600" kern="1200" dirty="0">
              <a:latin typeface="Arial" panose="020B0604020202020204" pitchFamily="34" charset="0"/>
              <a:cs typeface="Arial" panose="020B0604020202020204" pitchFamily="34" charset="0"/>
            </a:rPr>
            <a:t>;  - Compartilhar conhecimentos sobre a América Latina que possibilite e encoraje a comunidade </a:t>
          </a:r>
          <a:r>
            <a:rPr lang="pt-BR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unebiana</a:t>
          </a:r>
          <a:r>
            <a:rPr lang="pt-BR" sz="1600" kern="1200" dirty="0">
              <a:latin typeface="Arial" panose="020B0604020202020204" pitchFamily="34" charset="0"/>
              <a:cs typeface="Arial" panose="020B0604020202020204" pitchFamily="34" charset="0"/>
            </a:rPr>
            <a:t> a investir na mobilidade acadêmica entre os países vizinhos.</a:t>
          </a:r>
          <a:endParaRPr lang="pt-BR" sz="1000" kern="1200" dirty="0"/>
        </a:p>
      </dsp:txBody>
      <dsp:txXfrm rot="-5400000">
        <a:off x="1071309" y="142220"/>
        <a:ext cx="10499810" cy="2310838"/>
      </dsp:txXfrm>
    </dsp:sp>
    <dsp:sp modelId="{9D36FDB0-E1E8-4D1C-9D4D-690E11CC8268}">
      <dsp:nvSpPr>
        <dsp:cNvPr id="0" name=""/>
        <dsp:cNvSpPr/>
      </dsp:nvSpPr>
      <dsp:spPr>
        <a:xfrm rot="5400000">
          <a:off x="-229566" y="2784257"/>
          <a:ext cx="1530441" cy="107130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500" b="1" kern="1200" dirty="0"/>
            <a:t>RESULTADOS</a:t>
          </a:r>
        </a:p>
      </dsp:txBody>
      <dsp:txXfrm rot="-5400000">
        <a:off x="1" y="3090346"/>
        <a:ext cx="1071309" cy="459132"/>
      </dsp:txXfrm>
    </dsp:sp>
    <dsp:sp modelId="{F32C0C9B-0F7C-400C-9E92-BC074B8B5D33}">
      <dsp:nvSpPr>
        <dsp:cNvPr id="0" name=""/>
        <dsp:cNvSpPr/>
      </dsp:nvSpPr>
      <dsp:spPr>
        <a:xfrm rot="5400000">
          <a:off x="5795800" y="-1921719"/>
          <a:ext cx="1175838" cy="1062482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ts val="2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pt-BR" sz="1600" b="1" kern="1200" dirty="0">
              <a:latin typeface="Arial" panose="020B0604020202020204" pitchFamily="34" charset="0"/>
              <a:cs typeface="Arial" panose="020B0604020202020204" pitchFamily="34" charset="0"/>
            </a:rPr>
            <a:t>Que se </a:t>
          </a:r>
          <a:r>
            <a:rPr lang="pt-BR" sz="1600" b="1" kern="1200" dirty="0" err="1">
              <a:latin typeface="Arial" panose="020B0604020202020204" pitchFamily="34" charset="0"/>
              <a:cs typeface="Arial" panose="020B0604020202020204" pitchFamily="34" charset="0"/>
            </a:rPr>
            <a:t>puede</a:t>
          </a:r>
          <a:r>
            <a:rPr lang="pt-BR" sz="1600" b="1" kern="1200" dirty="0">
              <a:latin typeface="Arial" panose="020B0604020202020204" pitchFamily="34" charset="0"/>
              <a:cs typeface="Arial" panose="020B0604020202020204" pitchFamily="34" charset="0"/>
            </a:rPr>
            <a:t> lograr </a:t>
          </a:r>
          <a:r>
            <a:rPr lang="pt-BR" sz="1600" b="1" kern="1200" dirty="0" err="1">
              <a:latin typeface="Arial" panose="020B0604020202020204" pitchFamily="34" charset="0"/>
              <a:cs typeface="Arial" panose="020B0604020202020204" pitchFamily="34" charset="0"/>
            </a:rPr>
            <a:t>en</a:t>
          </a:r>
          <a:r>
            <a:rPr lang="pt-BR" sz="1600" b="1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pt-BR" sz="1600" b="1" kern="1200" dirty="0" err="1">
              <a:latin typeface="Arial" panose="020B0604020202020204" pitchFamily="34" charset="0"/>
              <a:cs typeface="Arial" panose="020B0604020202020204" pitchFamily="34" charset="0"/>
            </a:rPr>
            <a:t>el</a:t>
          </a:r>
          <a:r>
            <a:rPr lang="pt-BR" sz="1600" b="1" kern="1200" dirty="0">
              <a:latin typeface="Arial" panose="020B0604020202020204" pitchFamily="34" charset="0"/>
              <a:cs typeface="Arial" panose="020B0604020202020204" pitchFamily="34" charset="0"/>
            </a:rPr>
            <a:t> corto </a:t>
          </a:r>
          <a:r>
            <a:rPr lang="pt-BR" sz="1600" b="1" kern="1200" dirty="0" err="1">
              <a:latin typeface="Arial" panose="020B0604020202020204" pitchFamily="34" charset="0"/>
              <a:cs typeface="Arial" panose="020B0604020202020204" pitchFamily="34" charset="0"/>
            </a:rPr>
            <a:t>plazo</a:t>
          </a:r>
          <a:r>
            <a:rPr lang="pt-BR" sz="1600" b="1" kern="1200" dirty="0">
              <a:latin typeface="Arial" panose="020B0604020202020204" pitchFamily="34" charset="0"/>
              <a:cs typeface="Arial" panose="020B0604020202020204" pitchFamily="34" charset="0"/>
            </a:rPr>
            <a:t> y que </a:t>
          </a:r>
          <a:r>
            <a:rPr lang="pt-BR" sz="1600" b="1" kern="1200" dirty="0" err="1">
              <a:latin typeface="Arial" panose="020B0604020202020204" pitchFamily="34" charset="0"/>
              <a:cs typeface="Arial" panose="020B0604020202020204" pitchFamily="34" charset="0"/>
            </a:rPr>
            <a:t>les</a:t>
          </a:r>
          <a:r>
            <a:rPr lang="pt-BR" sz="1600" b="1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pt-BR" sz="1600" b="1" kern="1200" dirty="0" err="1">
              <a:latin typeface="Arial" panose="020B0604020202020204" pitchFamily="34" charset="0"/>
              <a:cs typeface="Arial" panose="020B0604020202020204" pitchFamily="34" charset="0"/>
            </a:rPr>
            <a:t>esperan</a:t>
          </a:r>
          <a:r>
            <a:rPr lang="pt-BR" sz="1600" b="1" kern="1200" dirty="0">
              <a:latin typeface="Arial" panose="020B0604020202020204" pitchFamily="34" charset="0"/>
              <a:cs typeface="Arial" panose="020B0604020202020204" pitchFamily="34" charset="0"/>
            </a:rPr>
            <a:t> lograr </a:t>
          </a:r>
          <a:r>
            <a:rPr lang="pt-BR" sz="1600" b="1" kern="1200" dirty="0" err="1">
              <a:latin typeface="Arial" panose="020B0604020202020204" pitchFamily="34" charset="0"/>
              <a:cs typeface="Arial" panose="020B0604020202020204" pitchFamily="34" charset="0"/>
            </a:rPr>
            <a:t>en</a:t>
          </a:r>
          <a:r>
            <a:rPr lang="pt-BR" sz="1600" b="1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pt-BR" sz="1600" b="1" kern="1200" dirty="0" err="1">
              <a:latin typeface="Arial" panose="020B0604020202020204" pitchFamily="34" charset="0"/>
              <a:cs typeface="Arial" panose="020B0604020202020204" pitchFamily="34" charset="0"/>
            </a:rPr>
            <a:t>el</a:t>
          </a:r>
          <a:r>
            <a:rPr lang="pt-BR" sz="1600" b="1" kern="1200" dirty="0">
              <a:latin typeface="Arial" panose="020B0604020202020204" pitchFamily="34" charset="0"/>
              <a:cs typeface="Arial" panose="020B0604020202020204" pitchFamily="34" charset="0"/>
            </a:rPr>
            <a:t> largo </a:t>
          </a:r>
          <a:r>
            <a:rPr lang="pt-BR" sz="1600" b="1" kern="1200" dirty="0" err="1">
              <a:latin typeface="Arial" panose="020B0604020202020204" pitchFamily="34" charset="0"/>
              <a:cs typeface="Arial" panose="020B0604020202020204" pitchFamily="34" charset="0"/>
            </a:rPr>
            <a:t>plazo</a:t>
          </a:r>
          <a:r>
            <a:rPr lang="pt-BR" sz="1600" b="1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pt-BR" sz="16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342900" lvl="2" indent="-171450" algn="l" defTabSz="711200">
            <a:lnSpc>
              <a:spcPts val="2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600" kern="1200" dirty="0"/>
            <a:t>comunidade </a:t>
          </a:r>
          <a:r>
            <a:rPr lang="pt-BR" sz="1600" kern="1200" dirty="0" err="1"/>
            <a:t>unebiana</a:t>
          </a:r>
          <a:r>
            <a:rPr lang="pt-BR" sz="1600" kern="1200" dirty="0"/>
            <a:t> conhecendo e mobilizada em relação a América Latina; A médio Prazo: Publicação das exposições e das informações; - plano de intercâmbio para os interessados; - Lista de interessados com condições de fazer o intercâmbio .</a:t>
          </a:r>
          <a:endParaRPr lang="pt-BR" sz="1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1071309" y="2860172"/>
        <a:ext cx="10567421" cy="1061038"/>
      </dsp:txXfrm>
    </dsp:sp>
    <dsp:sp modelId="{8F24583B-9067-4D91-B215-758F5DBA4247}">
      <dsp:nvSpPr>
        <dsp:cNvPr id="0" name=""/>
        <dsp:cNvSpPr/>
      </dsp:nvSpPr>
      <dsp:spPr>
        <a:xfrm rot="5400000">
          <a:off x="-229566" y="4113295"/>
          <a:ext cx="1530441" cy="107130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500" b="1" kern="1200" dirty="0"/>
            <a:t>ELEMENTOS DA GUIA</a:t>
          </a:r>
        </a:p>
      </dsp:txBody>
      <dsp:txXfrm rot="-5400000">
        <a:off x="1" y="4419384"/>
        <a:ext cx="1071309" cy="459132"/>
      </dsp:txXfrm>
    </dsp:sp>
    <dsp:sp modelId="{910B0AE1-5DFE-4537-B026-D9A1373204B6}">
      <dsp:nvSpPr>
        <dsp:cNvPr id="0" name=""/>
        <dsp:cNvSpPr/>
      </dsp:nvSpPr>
      <dsp:spPr>
        <a:xfrm rot="5400000">
          <a:off x="5886326" y="-560689"/>
          <a:ext cx="994787" cy="1062482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600" b="1" kern="1200" dirty="0" err="1">
              <a:latin typeface="Arial" panose="020B0604020202020204" pitchFamily="34" charset="0"/>
              <a:cs typeface="Arial" panose="020B0604020202020204" pitchFamily="34" charset="0"/>
            </a:rPr>
            <a:t>Cual</a:t>
          </a:r>
          <a:r>
            <a:rPr lang="pt-BR" sz="1600" b="1" kern="1200" dirty="0">
              <a:latin typeface="Arial" panose="020B0604020202020204" pitchFamily="34" charset="0"/>
              <a:cs typeface="Arial" panose="020B0604020202020204" pitchFamily="34" charset="0"/>
            </a:rPr>
            <a:t> elemento de </a:t>
          </a:r>
          <a:r>
            <a:rPr lang="pt-BR" sz="1600" b="1" kern="1200" dirty="0" err="1">
              <a:latin typeface="Arial" panose="020B0604020202020204" pitchFamily="34" charset="0"/>
              <a:cs typeface="Arial" panose="020B0604020202020204" pitchFamily="34" charset="0"/>
            </a:rPr>
            <a:t>la</a:t>
          </a:r>
          <a:r>
            <a:rPr lang="pt-BR" sz="1600" b="1" kern="1200" dirty="0">
              <a:latin typeface="Arial" panose="020B0604020202020204" pitchFamily="34" charset="0"/>
              <a:cs typeface="Arial" panose="020B0604020202020204" pitchFamily="34" charset="0"/>
            </a:rPr>
            <a:t> Guia </a:t>
          </a:r>
          <a:r>
            <a:rPr lang="pt-BR" sz="1600" b="1" kern="1200" dirty="0" err="1">
              <a:latin typeface="Arial" panose="020B0604020202020204" pitchFamily="34" charset="0"/>
              <a:cs typeface="Arial" panose="020B0604020202020204" pitchFamily="34" charset="0"/>
            </a:rPr>
            <a:t>les</a:t>
          </a:r>
          <a:r>
            <a:rPr lang="pt-BR" sz="1600" b="1" kern="1200" dirty="0">
              <a:latin typeface="Arial" panose="020B0604020202020204" pitchFamily="34" charset="0"/>
              <a:cs typeface="Arial" panose="020B0604020202020204" pitchFamily="34" charset="0"/>
            </a:rPr>
            <a:t> van a aplicar/implementar? </a:t>
          </a:r>
          <a:endParaRPr lang="pt-BR" sz="16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600" kern="1200" dirty="0">
              <a:latin typeface="Arial" panose="020B0604020202020204" pitchFamily="34" charset="0"/>
              <a:cs typeface="Arial" panose="020B0604020202020204" pitchFamily="34" charset="0"/>
            </a:rPr>
            <a:t>Formação; divulgação,  campanha.</a:t>
          </a:r>
        </a:p>
      </dsp:txBody>
      <dsp:txXfrm rot="-5400000">
        <a:off x="1071310" y="4302888"/>
        <a:ext cx="10576260" cy="89766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F15179-F1B6-402B-BF93-661CBFA40B5C}">
      <dsp:nvSpPr>
        <dsp:cNvPr id="0" name=""/>
        <dsp:cNvSpPr/>
      </dsp:nvSpPr>
      <dsp:spPr>
        <a:xfrm rot="5400000">
          <a:off x="-236563" y="240744"/>
          <a:ext cx="1577093" cy="110396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800" kern="1200" dirty="0"/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800" kern="1200" dirty="0"/>
            <a:t>PILOTO I</a:t>
          </a:r>
        </a:p>
      </dsp:txBody>
      <dsp:txXfrm rot="-5400000">
        <a:off x="2" y="556163"/>
        <a:ext cx="1103965" cy="473128"/>
      </dsp:txXfrm>
    </dsp:sp>
    <dsp:sp modelId="{A2646767-E473-4543-A3B7-A17F95CE566A}">
      <dsp:nvSpPr>
        <dsp:cNvPr id="0" name=""/>
        <dsp:cNvSpPr/>
      </dsp:nvSpPr>
      <dsp:spPr>
        <a:xfrm rot="5400000">
          <a:off x="4467179" y="-3359033"/>
          <a:ext cx="1025649" cy="775207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000" kern="1200" dirty="0"/>
            <a:t>CURSO DE GESTÃO DA MOBILIDADE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000" kern="1200" dirty="0"/>
            <a:t>Início:  maio   -  Término:  julho de 2019</a:t>
          </a:r>
        </a:p>
      </dsp:txBody>
      <dsp:txXfrm rot="-5400000">
        <a:off x="1103965" y="54249"/>
        <a:ext cx="7702009" cy="925513"/>
      </dsp:txXfrm>
    </dsp:sp>
    <dsp:sp modelId="{B61C79C4-2144-400A-BE1A-C3E2D96079E7}">
      <dsp:nvSpPr>
        <dsp:cNvPr id="0" name=""/>
        <dsp:cNvSpPr/>
      </dsp:nvSpPr>
      <dsp:spPr>
        <a:xfrm rot="5400000">
          <a:off x="-236563" y="1623686"/>
          <a:ext cx="1577093" cy="110396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400" kern="1200" dirty="0"/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kern="1200" dirty="0"/>
            <a:t>PILOTO   II</a:t>
          </a:r>
        </a:p>
      </dsp:txBody>
      <dsp:txXfrm rot="-5400000">
        <a:off x="2" y="1939105"/>
        <a:ext cx="1103965" cy="473128"/>
      </dsp:txXfrm>
    </dsp:sp>
    <dsp:sp modelId="{53B0946A-5EC6-4FCC-A76F-8232195B7E40}">
      <dsp:nvSpPr>
        <dsp:cNvPr id="0" name=""/>
        <dsp:cNvSpPr/>
      </dsp:nvSpPr>
      <dsp:spPr>
        <a:xfrm rot="5400000">
          <a:off x="4467448" y="-1976361"/>
          <a:ext cx="1025110" cy="775207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000" kern="1200" dirty="0"/>
            <a:t>PROGRAMA HOST FAMILY UNEB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000" kern="1200" dirty="0"/>
            <a:t>Início: Março de 2019, conclusão da plataforma: julho de 2019</a:t>
          </a:r>
          <a:endParaRPr lang="pt-BR" sz="1600" kern="1200" dirty="0"/>
        </a:p>
      </dsp:txBody>
      <dsp:txXfrm rot="-5400000">
        <a:off x="1103965" y="1437164"/>
        <a:ext cx="7702035" cy="925026"/>
      </dsp:txXfrm>
    </dsp:sp>
    <dsp:sp modelId="{A5988965-94F1-4634-9735-B19111D8A806}">
      <dsp:nvSpPr>
        <dsp:cNvPr id="0" name=""/>
        <dsp:cNvSpPr/>
      </dsp:nvSpPr>
      <dsp:spPr>
        <a:xfrm rot="5400000">
          <a:off x="-236563" y="3006628"/>
          <a:ext cx="1577093" cy="110396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400" kern="1200" dirty="0"/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kern="1200" dirty="0"/>
            <a:t>PILOTO III</a:t>
          </a:r>
        </a:p>
      </dsp:txBody>
      <dsp:txXfrm rot="-5400000">
        <a:off x="2" y="3322047"/>
        <a:ext cx="1103965" cy="473128"/>
      </dsp:txXfrm>
    </dsp:sp>
    <dsp:sp modelId="{4D3B06BC-FBDF-47CC-81D7-F53EEA8209A0}">
      <dsp:nvSpPr>
        <dsp:cNvPr id="0" name=""/>
        <dsp:cNvSpPr/>
      </dsp:nvSpPr>
      <dsp:spPr>
        <a:xfrm rot="5400000">
          <a:off x="4467448" y="-593419"/>
          <a:ext cx="1025110" cy="775207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000" kern="1200" dirty="0"/>
            <a:t>SEMINÁRIO</a:t>
          </a:r>
          <a:r>
            <a:rPr lang="pt-BR" sz="2900" kern="1200" dirty="0"/>
            <a:t> 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000" kern="1200" dirty="0"/>
            <a:t> Planejado de março a maio de 2019.  Realização em setembro/2019</a:t>
          </a:r>
        </a:p>
      </dsp:txBody>
      <dsp:txXfrm rot="-5400000">
        <a:off x="1103965" y="2820106"/>
        <a:ext cx="7702035" cy="9250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6FEAEF6-64EC-480F-8D3A-FBA4DF4BB9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9049596-CEA0-47DC-B8AA-945896401D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89659AA-9633-4997-A78D-99CA4E8E9B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99C1D-4591-475D-973C-33AFFDC2165A}" type="datetimeFigureOut">
              <a:rPr lang="pt-BR" smtClean="0"/>
              <a:t>31/05/2019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DEDF504-D26E-485E-AA12-07F846264E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008B7F1-2D1E-4831-963A-66A1236A8B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8F02D-03AC-4F45-A3EF-2136DD9A68CD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50229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B03C8A-51E7-48EA-B055-CE9E77FEBA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9355057A-B24C-48DB-86C9-3F88A0A13E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854C82D-C0B9-43F9-9BD2-86DA2C2FA5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99C1D-4591-475D-973C-33AFFDC2165A}" type="datetimeFigureOut">
              <a:rPr lang="pt-BR" smtClean="0"/>
              <a:t>31/05/2019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22F1266-383E-4A83-B13B-69695FCB5E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3469F6F-7081-4E77-B667-152BF34674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8F02D-03AC-4F45-A3EF-2136DD9A68CD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47357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FE10DAA-4DD3-4C62-9F2F-4BAFCB4A6E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7F556085-4F8A-4E78-8CCF-9414A627F3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A380694-55E1-468D-BE22-0A9583027E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99C1D-4591-475D-973C-33AFFDC2165A}" type="datetimeFigureOut">
              <a:rPr lang="pt-BR" smtClean="0"/>
              <a:t>31/05/2019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DD8B087-077F-48DA-BEBC-5D1E47F333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A9A6CCD-B763-4847-B9DB-F12AA682A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8F02D-03AC-4F45-A3EF-2136DD9A68CD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52905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A5045E-9DC1-45CE-9EC9-1403580842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3A79656-43CC-48E6-9026-5B86E29452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C1E15A2-8B5A-4399-935A-2B889AE225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99C1D-4591-475D-973C-33AFFDC2165A}" type="datetimeFigureOut">
              <a:rPr lang="pt-BR" smtClean="0"/>
              <a:t>31/05/2019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7A8D521-89E6-466F-9E9F-0E92F34174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7B153A8-86D4-4220-A9C9-9EC9995A1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8F02D-03AC-4F45-A3EF-2136DD9A68CD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95071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7C2E5B4-310F-40C7-A62A-FD8ECF827C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77C73F5-3227-4CB8-A8B8-E4CC35AFD1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C03D5EB-AE14-4CE1-A86C-A2E0326EC5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99C1D-4591-475D-973C-33AFFDC2165A}" type="datetimeFigureOut">
              <a:rPr lang="pt-BR" smtClean="0"/>
              <a:t>31/05/2019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06A949A-BDFB-4E09-9C1B-E052CF1FF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76D7E9E-634D-4945-A8A0-AFBDA225DE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8F02D-03AC-4F45-A3EF-2136DD9A68CD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1648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4AC830-F77E-4CFC-B7A2-6D02608827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00EC4A1-B4B7-45E5-9943-FB1F434E75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6C499FE4-E365-45F7-BD79-BD49186C32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DD87EC7-E4B1-45EA-BA13-016BAB73C9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99C1D-4591-475D-973C-33AFFDC2165A}" type="datetimeFigureOut">
              <a:rPr lang="pt-BR" smtClean="0"/>
              <a:t>31/05/2019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B7B3BF46-35DB-40CF-997B-0068F517BB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6F1E80B-C8AA-4A1F-AE01-002ECCF613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8F02D-03AC-4F45-A3EF-2136DD9A68CD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0317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AF94920-5783-487B-9F3B-E81F6FD3E2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43DFFF4-9B5E-40D7-8B84-C5BACE1123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7142948E-DBF7-498C-8B44-4066761B9F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6D9E0C97-C19F-4858-B1E5-B008B21DC4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BDB728D4-41FA-46CF-BBDF-7FC88FEC53C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28A70510-40FC-4FAF-A99C-10BA36B480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99C1D-4591-475D-973C-33AFFDC2165A}" type="datetimeFigureOut">
              <a:rPr lang="pt-BR" smtClean="0"/>
              <a:t>31/05/2019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41C5B8DB-E846-49D2-A092-40417430BB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DF791574-1A97-46A3-9929-8B2A9078B4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8F02D-03AC-4F45-A3EF-2136DD9A68CD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54178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4623E0-B52D-430A-A356-D5DC704ACA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4A50D5C6-1A70-4B3C-8C6D-6DAD9D9044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99C1D-4591-475D-973C-33AFFDC2165A}" type="datetimeFigureOut">
              <a:rPr lang="pt-BR" smtClean="0"/>
              <a:t>31/05/2019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E319399F-C7DC-4564-B8F0-CA81E221C2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23446B86-8B5F-4159-8C58-57D092207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8F02D-03AC-4F45-A3EF-2136DD9A68CD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69915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16BBB96D-7387-4DEA-945F-1C6E1E6A28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99C1D-4591-475D-973C-33AFFDC2165A}" type="datetimeFigureOut">
              <a:rPr lang="pt-BR" smtClean="0"/>
              <a:t>31/05/2019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A19AD1BA-F016-4AA1-8228-24875DA50B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264B763A-4716-4AA6-8D93-4384FCD742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8F02D-03AC-4F45-A3EF-2136DD9A68CD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6947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2D18FD0-0B83-473D-B5F2-0C1D7D81C8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7580DE9-08DE-42BE-ACDB-5B679A2868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E72A9F8E-C3D3-4294-8C2E-813D6E8783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A967C05-55B5-4158-B316-01D88F1D29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99C1D-4591-475D-973C-33AFFDC2165A}" type="datetimeFigureOut">
              <a:rPr lang="pt-BR" smtClean="0"/>
              <a:t>31/05/2019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B61A90B2-DAAE-43EB-879A-260281578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DADCC3B-4D2F-4C47-818B-F593A88FE0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8F02D-03AC-4F45-A3EF-2136DD9A68CD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77365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182A74-9470-4717-B983-5178C97591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D65327E2-0819-42D5-896B-89F8A9EE89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22C40EB6-4F6F-422C-8210-CA586F0322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3BBD5724-7D1F-4D58-B86E-BD1A82C161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99C1D-4591-475D-973C-33AFFDC2165A}" type="datetimeFigureOut">
              <a:rPr lang="pt-BR" smtClean="0"/>
              <a:t>31/05/2019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A23D300-D61B-43B1-BFF0-0258C45F1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4B4B8E7-F34F-4EC9-871B-D8F207957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8F02D-03AC-4F45-A3EF-2136DD9A68CD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93367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2DD5B95D-BA56-4BFD-A728-B84AF09741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07F528F-E0CD-444B-AEC6-CF7CBD7ADC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941A540-1D5A-4A43-9C94-FB425CD003D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E99C1D-4591-475D-973C-33AFFDC2165A}" type="datetimeFigureOut">
              <a:rPr lang="pt-BR" smtClean="0"/>
              <a:t>31/05/2019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6496613-5948-41C3-BD16-77C20C2D7F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700FD40-2FA4-4A0D-ABF0-88631CD6CF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68F02D-03AC-4F45-A3EF-2136DD9A68CD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2216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6.pn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m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7688" y="427075"/>
            <a:ext cx="817376" cy="4378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1683027" y="4334212"/>
            <a:ext cx="835793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>
                <a:solidFill>
                  <a:srgbClr val="000099"/>
                </a:solidFill>
                <a:latin typeface="Book Antiqua" panose="02040602050305030304" pitchFamily="18" charset="0"/>
              </a:rPr>
              <a:t>SECRETARIA ESPECIAL DE RELAÇÕES INTERNACIONAIS</a:t>
            </a:r>
          </a:p>
          <a:p>
            <a:pPr algn="ctr"/>
            <a:r>
              <a:rPr lang="pt-BR" sz="2000" b="1" dirty="0">
                <a:solidFill>
                  <a:srgbClr val="000099"/>
                </a:solidFill>
                <a:latin typeface="Book Antiqua" panose="02040602050305030304" pitchFamily="18" charset="0"/>
              </a:rPr>
              <a:t>ASSESSORIA da UNEB</a:t>
            </a:r>
          </a:p>
          <a:p>
            <a:pPr algn="ctr"/>
            <a:r>
              <a:rPr lang="pt-BR" sz="2000" b="1" dirty="0">
                <a:solidFill>
                  <a:srgbClr val="000099"/>
                </a:solidFill>
                <a:latin typeface="Book Antiqua" panose="02040602050305030304" pitchFamily="18" charset="0"/>
              </a:rPr>
              <a:t>LEAR CAMINOS:</a:t>
            </a:r>
          </a:p>
          <a:p>
            <a:pPr algn="ctr"/>
            <a:r>
              <a:rPr lang="pt-BR" sz="2000" b="1" dirty="0">
                <a:solidFill>
                  <a:srgbClr val="000099"/>
                </a:solidFill>
                <a:latin typeface="Book Antiqua" panose="02040602050305030304" pitchFamily="18" charset="0"/>
              </a:rPr>
              <a:t>Prof. </a:t>
            </a:r>
            <a:r>
              <a:rPr lang="pt-BR" sz="2000" b="1" dirty="0" err="1">
                <a:solidFill>
                  <a:srgbClr val="000099"/>
                </a:solidFill>
                <a:latin typeface="Book Antiqua" panose="02040602050305030304" pitchFamily="18" charset="0"/>
              </a:rPr>
              <a:t>Jardelina</a:t>
            </a:r>
            <a:r>
              <a:rPr lang="pt-BR" sz="2000" b="1" dirty="0">
                <a:solidFill>
                  <a:srgbClr val="000099"/>
                </a:solidFill>
                <a:latin typeface="Book Antiqua" panose="02040602050305030304" pitchFamily="18" charset="0"/>
              </a:rPr>
              <a:t> B. do Nascimento</a:t>
            </a:r>
          </a:p>
        </p:txBody>
      </p:sp>
    </p:spTree>
    <p:extLst>
      <p:ext uri="{BB962C8B-B14F-4D97-AF65-F5344CB8AC3E}">
        <p14:creationId xmlns:p14="http://schemas.microsoft.com/office/powerpoint/2010/main" val="23880526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>
            <a:extLst>
              <a:ext uri="{FF2B5EF4-FFF2-40B4-BE49-F238E27FC236}">
                <a16:creationId xmlns:a16="http://schemas.microsoft.com/office/drawing/2014/main" id="{A8A08F17-8FC2-41C0-A5C2-7B18E762F1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71721" y="5649529"/>
            <a:ext cx="3220279" cy="1289434"/>
          </a:xfrm>
          <a:prstGeom prst="rect">
            <a:avLst/>
          </a:prstGeom>
        </p:spPr>
      </p:pic>
      <p:sp>
        <p:nvSpPr>
          <p:cNvPr id="10" name="Título 1">
            <a:extLst>
              <a:ext uri="{FF2B5EF4-FFF2-40B4-BE49-F238E27FC236}">
                <a16:creationId xmlns:a16="http://schemas.microsoft.com/office/drawing/2014/main" id="{A1AA21CF-6509-45E6-A33C-60422EBDA4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31115" y="903413"/>
            <a:ext cx="10915142" cy="572109"/>
          </a:xfrm>
        </p:spPr>
        <p:txBody>
          <a:bodyPr>
            <a:noAutofit/>
          </a:bodyPr>
          <a:lstStyle/>
          <a:p>
            <a:b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b="1" dirty="0">
                <a:latin typeface="Arial" panose="020B0604020202020204" pitchFamily="34" charset="0"/>
                <a:cs typeface="Arial" panose="020B0604020202020204" pitchFamily="34" charset="0"/>
              </a:rPr>
              <a:t>Host Family UNEB</a:t>
            </a:r>
            <a:endParaRPr lang="pt-BR" sz="3600" b="1" dirty="0"/>
          </a:p>
        </p:txBody>
      </p:sp>
      <p:sp>
        <p:nvSpPr>
          <p:cNvPr id="11" name="Subtítulo 2">
            <a:extLst>
              <a:ext uri="{FF2B5EF4-FFF2-40B4-BE49-F238E27FC236}">
                <a16:creationId xmlns:a16="http://schemas.microsoft.com/office/drawing/2014/main" id="{88A3DFD1-2005-4588-8AD9-271E7A65EA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846257" y="3563910"/>
            <a:ext cx="10229493" cy="4171237"/>
          </a:xfrm>
        </p:spPr>
        <p:txBody>
          <a:bodyPr>
            <a:noAutofit/>
          </a:bodyPr>
          <a:lstStyle/>
          <a:p>
            <a:pPr algn="just"/>
            <a:endParaRPr lang="pt-BR" sz="1600" dirty="0"/>
          </a:p>
          <a:p>
            <a:pPr algn="just"/>
            <a:endParaRPr lang="pt-BR" sz="1600" dirty="0"/>
          </a:p>
        </p:txBody>
      </p:sp>
      <p:graphicFrame>
        <p:nvGraphicFramePr>
          <p:cNvPr id="5" name="Diagrama 4">
            <a:extLst>
              <a:ext uri="{FF2B5EF4-FFF2-40B4-BE49-F238E27FC236}">
                <a16:creationId xmlns:a16="http://schemas.microsoft.com/office/drawing/2014/main" id="{C3711CD3-F6AA-4A94-939E-BE27630E07F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80157275"/>
              </p:ext>
            </p:extLst>
          </p:nvPr>
        </p:nvGraphicFramePr>
        <p:xfrm>
          <a:off x="0" y="1522116"/>
          <a:ext cx="11696131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9" name="Imagem 8">
            <a:extLst>
              <a:ext uri="{FF2B5EF4-FFF2-40B4-BE49-F238E27FC236}">
                <a16:creationId xmlns:a16="http://schemas.microsoft.com/office/drawing/2014/main" id="{A358454B-A2FA-4C5B-B061-9292DE501C9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360141" y="143606"/>
            <a:ext cx="7624119" cy="848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46140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>
            <a:extLst>
              <a:ext uri="{FF2B5EF4-FFF2-40B4-BE49-F238E27FC236}">
                <a16:creationId xmlns:a16="http://schemas.microsoft.com/office/drawing/2014/main" id="{A8A08F17-8FC2-41C0-A5C2-7B18E762F1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05294" y="6015203"/>
            <a:ext cx="3883775" cy="1015835"/>
          </a:xfrm>
          <a:prstGeom prst="rect">
            <a:avLst/>
          </a:prstGeom>
        </p:spPr>
      </p:pic>
      <p:sp>
        <p:nvSpPr>
          <p:cNvPr id="4" name="Retângulo 3">
            <a:extLst>
              <a:ext uri="{FF2B5EF4-FFF2-40B4-BE49-F238E27FC236}">
                <a16:creationId xmlns:a16="http://schemas.microsoft.com/office/drawing/2014/main" id="{A1140549-E495-443F-86AA-30CB95102897}"/>
              </a:ext>
            </a:extLst>
          </p:cNvPr>
          <p:cNvSpPr/>
          <p:nvPr/>
        </p:nvSpPr>
        <p:spPr>
          <a:xfrm>
            <a:off x="1205947" y="1921425"/>
            <a:ext cx="10310191" cy="45671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SEMINÁRIO CONHECENDO A AMÉRICA LATINA, DESENVOLVENDO COMPETÊNCIAS INTERCULTURAIS </a:t>
            </a:r>
          </a:p>
          <a:p>
            <a:pPr algn="ctr"/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>
              <a:lnSpc>
                <a:spcPts val="2200"/>
              </a:lnSpc>
            </a:pP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O Seminário Conhecendo a América Latina, desenvolvendo Competências Interculturais constitui uma ação de Internacionalização como projeto Piloto para o CAMINOS e tem como objetivo difundir aspectos sócios históricos e culturais dos países que compõem a América Latina, com a finalidade de ampliar o conhecimento da comunidade universitária, principalmente os interessados em intercâmbio, sobre esse bloco,  colaborando para a formação de competência intercultural. </a:t>
            </a:r>
          </a:p>
          <a:p>
            <a:pPr algn="just">
              <a:lnSpc>
                <a:spcPts val="2200"/>
              </a:lnSpc>
            </a:pP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Este Projeto Piloto se justifica pela importância de aproximar os países vizinhos, a partir da difusão do conhecimento expressa nas diferentes abordagens, bem como por compartilhar informações que favoreçam a ampliação do conhecimento sobre as diferentes culturas que compõem a América Latina, possibilitando o intercâmbio entre os baianos e os demais latino-americanos. </a:t>
            </a:r>
          </a:p>
          <a:p>
            <a:pPr algn="just">
              <a:lnSpc>
                <a:spcPts val="2200"/>
              </a:lnSpc>
            </a:pP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É um evento importante porque propicia a troca de experiência entre pessoas, professores e estudantes destes países, encorajando e munindo de informações os interessados nos intercâmbios. E é uma oportunidade para os grupos de pesquisa sobre o tema se comunicarem e também criarem estratégias de mobilidade e interação entre os países.</a:t>
            </a:r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D5AE8756-EB56-47B6-AB41-F9BCB06E034D}"/>
              </a:ext>
            </a:extLst>
          </p:cNvPr>
          <p:cNvSpPr/>
          <p:nvPr/>
        </p:nvSpPr>
        <p:spPr>
          <a:xfrm>
            <a:off x="4716872" y="1324446"/>
            <a:ext cx="2758256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pitchFamily="34" charset="0"/>
              </a:rPr>
              <a:t>PROJETO PILOTO III</a:t>
            </a: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A358454B-A2FA-4C5B-B061-9292DE501C9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60141" y="143606"/>
            <a:ext cx="7624119" cy="848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09717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>
            <a:extLst>
              <a:ext uri="{FF2B5EF4-FFF2-40B4-BE49-F238E27FC236}">
                <a16:creationId xmlns:a16="http://schemas.microsoft.com/office/drawing/2014/main" id="{A8A08F17-8FC2-41C0-A5C2-7B18E762F1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71721" y="5649529"/>
            <a:ext cx="3220279" cy="1289434"/>
          </a:xfrm>
          <a:prstGeom prst="rect">
            <a:avLst/>
          </a:prstGeom>
        </p:spPr>
      </p:pic>
      <p:sp>
        <p:nvSpPr>
          <p:cNvPr id="10" name="Título 1">
            <a:extLst>
              <a:ext uri="{FF2B5EF4-FFF2-40B4-BE49-F238E27FC236}">
                <a16:creationId xmlns:a16="http://schemas.microsoft.com/office/drawing/2014/main" id="{A1AA21CF-6509-45E6-A33C-60422EBDA4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31115" y="903413"/>
            <a:ext cx="10915142" cy="572109"/>
          </a:xfrm>
        </p:spPr>
        <p:txBody>
          <a:bodyPr>
            <a:noAutofit/>
          </a:bodyPr>
          <a:lstStyle/>
          <a:p>
            <a:r>
              <a:rPr lang="pt-BR" sz="1600" b="1" dirty="0">
                <a:latin typeface="Arial" panose="020B0604020202020204" pitchFamily="34" charset="0"/>
                <a:cs typeface="Arial" panose="020B0604020202020204" pitchFamily="34" charset="0"/>
              </a:rPr>
              <a:t>Seminário Conhecendo a América Latina, Desenvolvendo Competências Interculturais </a:t>
            </a:r>
          </a:p>
        </p:txBody>
      </p:sp>
      <p:graphicFrame>
        <p:nvGraphicFramePr>
          <p:cNvPr id="5" name="Diagrama 4">
            <a:extLst>
              <a:ext uri="{FF2B5EF4-FFF2-40B4-BE49-F238E27FC236}">
                <a16:creationId xmlns:a16="http://schemas.microsoft.com/office/drawing/2014/main" id="{C3711CD3-F6AA-4A94-939E-BE27630E07F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77409873"/>
              </p:ext>
            </p:extLst>
          </p:nvPr>
        </p:nvGraphicFramePr>
        <p:xfrm>
          <a:off x="0" y="1522116"/>
          <a:ext cx="11696131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6" name="Imagem 5">
            <a:extLst>
              <a:ext uri="{FF2B5EF4-FFF2-40B4-BE49-F238E27FC236}">
                <a16:creationId xmlns:a16="http://schemas.microsoft.com/office/drawing/2014/main" id="{A358454B-A2FA-4C5B-B061-9292DE501C9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360141" y="143606"/>
            <a:ext cx="7624119" cy="848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82203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928E4F0-3EDA-455D-B132-D7B5724BCE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PRAZOS:</a:t>
            </a:r>
          </a:p>
          <a:p>
            <a:endParaRPr lang="pt-BR" dirty="0"/>
          </a:p>
          <a:p>
            <a:pPr marL="0" indent="0">
              <a:buNone/>
            </a:pPr>
            <a:endParaRPr lang="pt-BR" dirty="0"/>
          </a:p>
        </p:txBody>
      </p:sp>
      <p:graphicFrame>
        <p:nvGraphicFramePr>
          <p:cNvPr id="6" name="Diagrama 5">
            <a:extLst>
              <a:ext uri="{FF2B5EF4-FFF2-40B4-BE49-F238E27FC236}">
                <a16:creationId xmlns:a16="http://schemas.microsoft.com/office/drawing/2014/main" id="{42A5C998-85BA-4EF1-BC2B-708FF885494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14923868"/>
              </p:ext>
            </p:extLst>
          </p:nvPr>
        </p:nvGraphicFramePr>
        <p:xfrm>
          <a:off x="1811957" y="2506662"/>
          <a:ext cx="8856043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Imagem 4">
            <a:extLst>
              <a:ext uri="{FF2B5EF4-FFF2-40B4-BE49-F238E27FC236}">
                <a16:creationId xmlns:a16="http://schemas.microsoft.com/office/drawing/2014/main" id="{A358454B-A2FA-4C5B-B061-9292DE501C9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360141" y="143606"/>
            <a:ext cx="7624119" cy="848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39555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73038"/>
            <a:ext cx="984636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A8A08F17-8FC2-41C0-A5C2-7B18E762F1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05294" y="6015203"/>
            <a:ext cx="3883775" cy="1015835"/>
          </a:xfrm>
          <a:prstGeom prst="rect">
            <a:avLst/>
          </a:prstGeom>
        </p:spPr>
      </p:pic>
      <p:sp>
        <p:nvSpPr>
          <p:cNvPr id="9" name="Retângulo 8">
            <a:extLst>
              <a:ext uri="{FF2B5EF4-FFF2-40B4-BE49-F238E27FC236}">
                <a16:creationId xmlns:a16="http://schemas.microsoft.com/office/drawing/2014/main" id="{4A592510-5BB8-468E-B498-5DA7E35BD37F}"/>
              </a:ext>
            </a:extLst>
          </p:cNvPr>
          <p:cNvSpPr/>
          <p:nvPr/>
        </p:nvSpPr>
        <p:spPr>
          <a:xfrm>
            <a:off x="2153749" y="1715998"/>
            <a:ext cx="8149539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2800" b="1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PROJETO PILOTO </a:t>
            </a:r>
          </a:p>
          <a:p>
            <a:pPr algn="ctr"/>
            <a:r>
              <a:rPr lang="pt-BR" sz="2800" b="1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UNIVERSIDADE DO ESTADO DA  BAHIA UNEB</a:t>
            </a:r>
            <a:endParaRPr lang="pt-BR" sz="2800" b="1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E7810E44-0680-4B2F-91FF-C52AEE7A20D9}"/>
              </a:ext>
            </a:extLst>
          </p:cNvPr>
          <p:cNvSpPr txBox="1"/>
          <p:nvPr/>
        </p:nvSpPr>
        <p:spPr>
          <a:xfrm>
            <a:off x="1828800" y="3602038"/>
            <a:ext cx="9144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01- Curso de Formação e atualização em Gestão da Mobilidade Internacional;</a:t>
            </a:r>
          </a:p>
          <a:p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02 –Host Family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Uneb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03 – Conhecendo a América Latina, desenvolvendo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competênicas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interculturais</a:t>
            </a: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6708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2451" y="-54591"/>
            <a:ext cx="984636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m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2452" y="-13253"/>
            <a:ext cx="2385392" cy="1277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>
            <a:extLst>
              <a:ext uri="{FF2B5EF4-FFF2-40B4-BE49-F238E27FC236}">
                <a16:creationId xmlns:a16="http://schemas.microsoft.com/office/drawing/2014/main" id="{2F969D8C-FEB4-46E9-8177-04AE27EE37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9392" y="1264688"/>
            <a:ext cx="5766871" cy="54764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420843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>
            <a:extLst>
              <a:ext uri="{FF2B5EF4-FFF2-40B4-BE49-F238E27FC236}">
                <a16:creationId xmlns:a16="http://schemas.microsoft.com/office/drawing/2014/main" id="{A8A08F17-8FC2-41C0-A5C2-7B18E762F1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05294" y="6015203"/>
            <a:ext cx="3883775" cy="1015835"/>
          </a:xfrm>
          <a:prstGeom prst="rect">
            <a:avLst/>
          </a:prstGeom>
        </p:spPr>
      </p:pic>
      <p:sp>
        <p:nvSpPr>
          <p:cNvPr id="10" name="Subtítulo 9">
            <a:extLst>
              <a:ext uri="{FF2B5EF4-FFF2-40B4-BE49-F238E27FC236}">
                <a16:creationId xmlns:a16="http://schemas.microsoft.com/office/drawing/2014/main" id="{347D1FBA-8336-4254-819F-24654A7C0D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93307" y="2127118"/>
            <a:ext cx="10277058" cy="43242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O  </a:t>
            </a:r>
            <a:r>
              <a:rPr lang="pt-BR" sz="1800" b="1" dirty="0">
                <a:latin typeface="Arial" panose="020B0604020202020204" pitchFamily="34" charset="0"/>
                <a:cs typeface="Arial" panose="020B0604020202020204" pitchFamily="34" charset="0"/>
              </a:rPr>
              <a:t>Curso de Formação e Atualização em Gestão da Mobilidade Internacional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apresenta uma proposta de formação em serviço para os servidores/ colaboradores da(s) universidade(s)  (coordenadores, secretários de colegiado, acadêmicos, staff das </a:t>
            </a:r>
            <a:r>
              <a:rPr lang="pt-BR" sz="1800" dirty="0" err="1">
                <a:latin typeface="Arial" panose="020B0604020202020204" pitchFamily="34" charset="0"/>
                <a:cs typeface="Arial" panose="020B0604020202020204" pitchFamily="34" charset="0"/>
              </a:rPr>
              <a:t>pró-reitorias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 acadêmicas, e interessados). </a:t>
            </a:r>
          </a:p>
          <a:p>
            <a:pPr algn="just">
              <a:lnSpc>
                <a:spcPct val="150000"/>
              </a:lnSpc>
            </a:pP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O curso é relevante e se destaca por estar sob a condução de um trabalho colaborativo, propositivo, com a OBREAL, algumas instituições de Ensino Superior da América Latina e Europa. Justifica-se por constituir como uma possibilidade de formação e atualização de para qualificação das IES através do seu quadro de pessoal, no sentido de prestar um serviço de excelência para os intercambistas, bem como, apoiar e contribuir com o fortalecimento da internacionalização das instituições parceiras, corroborando para formação de competências interculturais.</a:t>
            </a: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39EFBD0C-CD2C-4023-A360-4DD1E22014A7}"/>
              </a:ext>
            </a:extLst>
          </p:cNvPr>
          <p:cNvSpPr/>
          <p:nvPr/>
        </p:nvSpPr>
        <p:spPr>
          <a:xfrm>
            <a:off x="4621110" y="1556472"/>
            <a:ext cx="2578718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pitchFamily="34" charset="0"/>
              </a:rPr>
              <a:t>PROJETO PILOTO I</a:t>
            </a:r>
          </a:p>
        </p:txBody>
      </p:sp>
      <p:pic>
        <p:nvPicPr>
          <p:cNvPr id="9" name="Imagem 8">
            <a:extLst>
              <a:ext uri="{FF2B5EF4-FFF2-40B4-BE49-F238E27FC236}">
                <a16:creationId xmlns:a16="http://schemas.microsoft.com/office/drawing/2014/main" id="{A358454B-A2FA-4C5B-B061-9292DE501C9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60141" y="143606"/>
            <a:ext cx="7624119" cy="848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16767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>
            <a:extLst>
              <a:ext uri="{FF2B5EF4-FFF2-40B4-BE49-F238E27FC236}">
                <a16:creationId xmlns:a16="http://schemas.microsoft.com/office/drawing/2014/main" id="{A358454B-A2FA-4C5B-B061-9292DE501C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0141" y="143606"/>
            <a:ext cx="7624119" cy="848139"/>
          </a:xfrm>
          <a:prstGeom prst="rect">
            <a:avLst/>
          </a:prstGeom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A8A08F17-8FC2-41C0-A5C2-7B18E762F1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71721" y="5649529"/>
            <a:ext cx="3220279" cy="1289434"/>
          </a:xfrm>
          <a:prstGeom prst="rect">
            <a:avLst/>
          </a:prstGeom>
        </p:spPr>
      </p:pic>
      <p:sp>
        <p:nvSpPr>
          <p:cNvPr id="10" name="Título 1">
            <a:extLst>
              <a:ext uri="{FF2B5EF4-FFF2-40B4-BE49-F238E27FC236}">
                <a16:creationId xmlns:a16="http://schemas.microsoft.com/office/drawing/2014/main" id="{A1AA21CF-6509-45E6-A33C-60422EBDA4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31115" y="903413"/>
            <a:ext cx="10915142" cy="572109"/>
          </a:xfrm>
        </p:spPr>
        <p:txBody>
          <a:bodyPr>
            <a:noAutofit/>
          </a:bodyPr>
          <a:lstStyle/>
          <a:p>
            <a:b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b="1" dirty="0">
                <a:latin typeface="Arial" panose="020B0604020202020204" pitchFamily="34" charset="0"/>
                <a:cs typeface="Arial" panose="020B0604020202020204" pitchFamily="34" charset="0"/>
              </a:rPr>
              <a:t>Curso de Formação e atualização em Gestão da Mobilidade Internacional</a:t>
            </a:r>
            <a:endParaRPr lang="pt-BR" sz="3600" b="1" dirty="0"/>
          </a:p>
        </p:txBody>
      </p:sp>
      <p:graphicFrame>
        <p:nvGraphicFramePr>
          <p:cNvPr id="5" name="Diagrama 4">
            <a:extLst>
              <a:ext uri="{FF2B5EF4-FFF2-40B4-BE49-F238E27FC236}">
                <a16:creationId xmlns:a16="http://schemas.microsoft.com/office/drawing/2014/main" id="{C3711CD3-F6AA-4A94-939E-BE27630E07F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76118497"/>
              </p:ext>
            </p:extLst>
          </p:nvPr>
        </p:nvGraphicFramePr>
        <p:xfrm>
          <a:off x="0" y="1522116"/>
          <a:ext cx="11696131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1883740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>
            <a:extLst>
              <a:ext uri="{FF2B5EF4-FFF2-40B4-BE49-F238E27FC236}">
                <a16:creationId xmlns:a16="http://schemas.microsoft.com/office/drawing/2014/main" id="{A8A08F17-8FC2-41C0-A5C2-7B18E762F1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71721" y="5649529"/>
            <a:ext cx="3220279" cy="1289434"/>
          </a:xfrm>
          <a:prstGeom prst="rect">
            <a:avLst/>
          </a:prstGeom>
        </p:spPr>
      </p:pic>
      <p:sp>
        <p:nvSpPr>
          <p:cNvPr id="10" name="Título 1">
            <a:extLst>
              <a:ext uri="{FF2B5EF4-FFF2-40B4-BE49-F238E27FC236}">
                <a16:creationId xmlns:a16="http://schemas.microsoft.com/office/drawing/2014/main" id="{A1AA21CF-6509-45E6-A33C-60422EBDA4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31115" y="903413"/>
            <a:ext cx="10915142" cy="572109"/>
          </a:xfrm>
        </p:spPr>
        <p:txBody>
          <a:bodyPr>
            <a:noAutofit/>
          </a:bodyPr>
          <a:lstStyle/>
          <a:p>
            <a:b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b="1" dirty="0">
                <a:latin typeface="Arial" panose="020B0604020202020204" pitchFamily="34" charset="0"/>
                <a:cs typeface="Arial" panose="020B0604020202020204" pitchFamily="34" charset="0"/>
              </a:rPr>
              <a:t>Curso de Formação e atualização em Gestão da Mobilidade Internacional</a:t>
            </a:r>
            <a:endParaRPr lang="pt-BR" sz="3600" b="1" dirty="0"/>
          </a:p>
        </p:txBody>
      </p:sp>
      <p:sp>
        <p:nvSpPr>
          <p:cNvPr id="11" name="Subtítulo 2">
            <a:extLst>
              <a:ext uri="{FF2B5EF4-FFF2-40B4-BE49-F238E27FC236}">
                <a16:creationId xmlns:a16="http://schemas.microsoft.com/office/drawing/2014/main" id="{88A3DFD1-2005-4588-8AD9-271E7A65EA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846257" y="3563910"/>
            <a:ext cx="10229493" cy="4171237"/>
          </a:xfrm>
        </p:spPr>
        <p:txBody>
          <a:bodyPr>
            <a:noAutofit/>
          </a:bodyPr>
          <a:lstStyle/>
          <a:p>
            <a:pPr algn="just"/>
            <a:endParaRPr lang="pt-BR" sz="1600" dirty="0"/>
          </a:p>
          <a:p>
            <a:pPr algn="just"/>
            <a:endParaRPr lang="pt-BR" sz="1600" dirty="0"/>
          </a:p>
        </p:txBody>
      </p:sp>
      <p:graphicFrame>
        <p:nvGraphicFramePr>
          <p:cNvPr id="5" name="Diagrama 4">
            <a:extLst>
              <a:ext uri="{FF2B5EF4-FFF2-40B4-BE49-F238E27FC236}">
                <a16:creationId xmlns:a16="http://schemas.microsoft.com/office/drawing/2014/main" id="{C3711CD3-F6AA-4A94-939E-BE27630E07F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61124552"/>
              </p:ext>
            </p:extLst>
          </p:nvPr>
        </p:nvGraphicFramePr>
        <p:xfrm>
          <a:off x="0" y="1522116"/>
          <a:ext cx="11696131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9" name="Imagem 8">
            <a:extLst>
              <a:ext uri="{FF2B5EF4-FFF2-40B4-BE49-F238E27FC236}">
                <a16:creationId xmlns:a16="http://schemas.microsoft.com/office/drawing/2014/main" id="{A358454B-A2FA-4C5B-B061-9292DE501C9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360141" y="143606"/>
            <a:ext cx="7624119" cy="848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64429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>
            <a:extLst>
              <a:ext uri="{FF2B5EF4-FFF2-40B4-BE49-F238E27FC236}">
                <a16:creationId xmlns:a16="http://schemas.microsoft.com/office/drawing/2014/main" id="{A8A08F17-8FC2-41C0-A5C2-7B18E762F1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05294" y="6015203"/>
            <a:ext cx="3883775" cy="1015835"/>
          </a:xfrm>
          <a:prstGeom prst="rect">
            <a:avLst/>
          </a:prstGeom>
        </p:spPr>
      </p:pic>
      <p:graphicFrame>
        <p:nvGraphicFramePr>
          <p:cNvPr id="9" name="Tabela 8">
            <a:extLst>
              <a:ext uri="{FF2B5EF4-FFF2-40B4-BE49-F238E27FC236}">
                <a16:creationId xmlns:a16="http://schemas.microsoft.com/office/drawing/2014/main" id="{FC6A1074-39FA-4847-8F1C-1CF712C54B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9727045"/>
              </p:ext>
            </p:extLst>
          </p:nvPr>
        </p:nvGraphicFramePr>
        <p:xfrm>
          <a:off x="516834" y="1476797"/>
          <a:ext cx="11529389" cy="5495366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3843130">
                  <a:extLst>
                    <a:ext uri="{9D8B030D-6E8A-4147-A177-3AD203B41FA5}">
                      <a16:colId xmlns:a16="http://schemas.microsoft.com/office/drawing/2014/main" val="4265005149"/>
                    </a:ext>
                  </a:extLst>
                </a:gridCol>
                <a:gridCol w="7001588">
                  <a:extLst>
                    <a:ext uri="{9D8B030D-6E8A-4147-A177-3AD203B41FA5}">
                      <a16:colId xmlns:a16="http://schemas.microsoft.com/office/drawing/2014/main" val="3442502724"/>
                    </a:ext>
                  </a:extLst>
                </a:gridCol>
                <a:gridCol w="684671">
                  <a:extLst>
                    <a:ext uri="{9D8B030D-6E8A-4147-A177-3AD203B41FA5}">
                      <a16:colId xmlns:a16="http://schemas.microsoft.com/office/drawing/2014/main" val="2240798162"/>
                    </a:ext>
                  </a:extLst>
                </a:gridCol>
              </a:tblGrid>
              <a:tr h="415963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Conteúdos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objetivos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C.H.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7477740"/>
                  </a:ext>
                </a:extLst>
              </a:tr>
              <a:tr h="470602">
                <a:tc>
                  <a:txBody>
                    <a:bodyPr/>
                    <a:lstStyle/>
                    <a:p>
                      <a:r>
                        <a:rPr lang="pt-BR" sz="1600" dirty="0"/>
                        <a:t>1. Internacionalização:  conceitos e processos.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/>
                        <a:t>Conhecer conceitos e noções básicas sobre os processos de internacionalização;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08h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9887374"/>
                  </a:ext>
                </a:extLst>
              </a:tr>
              <a:tr h="542521">
                <a:tc>
                  <a:txBody>
                    <a:bodyPr/>
                    <a:lstStyle/>
                    <a:p>
                      <a:r>
                        <a:rPr lang="pt-BR" sz="1600" dirty="0"/>
                        <a:t>2. Intercâmbios e mobilidades: Aspectos legais e normativos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/>
                        <a:t>Analisar os processos de intercâmbio e mobilidade acadêmica, científica e cultural, identificando a importância dos aspectos legais e normativos.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04h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968366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pt-BR" sz="1600" dirty="0"/>
                        <a:t>3. Procedimentos e natureza da mobilidade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/>
                        <a:t>Distinguir e caracterizar a mobilidade, seus procedimentos e execução na 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04h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466898"/>
                  </a:ext>
                </a:extLst>
              </a:tr>
              <a:tr h="415963">
                <a:tc>
                  <a:txBody>
                    <a:bodyPr/>
                    <a:lstStyle/>
                    <a:p>
                      <a:r>
                        <a:rPr lang="pt-BR" sz="1600" dirty="0"/>
                        <a:t>4. Guia e orientações  e instrumentos do CAMINOS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/>
                        <a:t>Analisar os instrumentos e orientações propostas pelo CAMINOS, destacando a importância para a sua aplicação na instituição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08h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2811949"/>
                  </a:ext>
                </a:extLst>
              </a:tr>
              <a:tr h="415963">
                <a:tc>
                  <a:txBody>
                    <a:bodyPr/>
                    <a:lstStyle/>
                    <a:p>
                      <a:r>
                        <a:rPr lang="pt-BR" sz="1600" dirty="0"/>
                        <a:t>5. Interculturalidade e mobilidade: aspectos biopsicossociais e culturais dos intercambistas.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/>
                        <a:t>Compreender os conceitos de Interculturalidade e suas imbricações com os processos de mobilidade;   </a:t>
                      </a:r>
                    </a:p>
                    <a:p>
                      <a:r>
                        <a:rPr lang="pt-BR" sz="1600" dirty="0"/>
                        <a:t> Ampliar a competência intercultural mediante o conhecimento do “Outro”;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08h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8260230"/>
                  </a:ext>
                </a:extLst>
              </a:tr>
              <a:tr h="415963">
                <a:tc>
                  <a:txBody>
                    <a:bodyPr/>
                    <a:lstStyle/>
                    <a:p>
                      <a:r>
                        <a:rPr lang="pt-BR" sz="1600" dirty="0"/>
                        <a:t>6. Logística e Hospitalidade: Recepção, diálogos, segurança, informações.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/>
                        <a:t>Destacar os princípios necessários para o sucesso da mobilidade na instituição: </a:t>
                      </a:r>
                    </a:p>
                    <a:p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04h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2991229"/>
                  </a:ext>
                </a:extLst>
              </a:tr>
              <a:tr h="415963">
                <a:tc>
                  <a:txBody>
                    <a:bodyPr/>
                    <a:lstStyle/>
                    <a:p>
                      <a:r>
                        <a:rPr lang="pt-BR" sz="1600" dirty="0"/>
                        <a:t>7. Panorama Sócio político e cultural da América Latina e dos países do CAMINOS.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/>
                        <a:t>Caracterizar a América Latina salientando o seu olhar como latino e a importância da interação e mobilidade.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04h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7953500"/>
                  </a:ext>
                </a:extLst>
              </a:tr>
              <a:tr h="415963">
                <a:tc>
                  <a:txBody>
                    <a:bodyPr/>
                    <a:lstStyle/>
                    <a:p>
                      <a:r>
                        <a:rPr lang="pt-BR" sz="1600" dirty="0"/>
                        <a:t>Avaliação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/>
                        <a:t>Elaborar uma proposta de aplicação (com 1 a 2 laudas) com  os instrumentos do Guia para a mobilidade.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20h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5072064"/>
                  </a:ext>
                </a:extLst>
              </a:tr>
              <a:tr h="415963">
                <a:tc>
                  <a:txBody>
                    <a:bodyPr/>
                    <a:lstStyle/>
                    <a:p>
                      <a:r>
                        <a:rPr lang="pt-BR" dirty="0"/>
                        <a:t>Carga horária Teórica e prática: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60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0322964"/>
                  </a:ext>
                </a:extLst>
              </a:tr>
            </a:tbl>
          </a:graphicData>
        </a:graphic>
      </p:graphicFrame>
      <p:sp>
        <p:nvSpPr>
          <p:cNvPr id="10" name="Retângulo 9">
            <a:extLst>
              <a:ext uri="{FF2B5EF4-FFF2-40B4-BE49-F238E27FC236}">
                <a16:creationId xmlns:a16="http://schemas.microsoft.com/office/drawing/2014/main" id="{7725F217-2B41-419D-927B-6DC1D39A81FA}"/>
              </a:ext>
            </a:extLst>
          </p:cNvPr>
          <p:cNvSpPr/>
          <p:nvPr/>
        </p:nvSpPr>
        <p:spPr>
          <a:xfrm>
            <a:off x="2007702" y="1174925"/>
            <a:ext cx="854765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Curso de Formação e atualização em Gestão da Mobilidade Internacional</a:t>
            </a:r>
            <a:endParaRPr lang="pt-BR" dirty="0"/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A358454B-A2FA-4C5B-B061-9292DE501C9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60141" y="143606"/>
            <a:ext cx="7624119" cy="848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00925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>
            <a:extLst>
              <a:ext uri="{FF2B5EF4-FFF2-40B4-BE49-F238E27FC236}">
                <a16:creationId xmlns:a16="http://schemas.microsoft.com/office/drawing/2014/main" id="{A8A08F17-8FC2-41C0-A5C2-7B18E762F1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05294" y="6015203"/>
            <a:ext cx="3883775" cy="1015835"/>
          </a:xfrm>
          <a:prstGeom prst="rect">
            <a:avLst/>
          </a:prstGeom>
        </p:spPr>
      </p:pic>
      <p:sp>
        <p:nvSpPr>
          <p:cNvPr id="4" name="Retângulo 3">
            <a:extLst>
              <a:ext uri="{FF2B5EF4-FFF2-40B4-BE49-F238E27FC236}">
                <a16:creationId xmlns:a16="http://schemas.microsoft.com/office/drawing/2014/main" id="{0D91F6DB-BBB9-4747-9E2E-239E3DEF6F1F}"/>
              </a:ext>
            </a:extLst>
          </p:cNvPr>
          <p:cNvSpPr/>
          <p:nvPr/>
        </p:nvSpPr>
        <p:spPr>
          <a:xfrm>
            <a:off x="871328" y="2934688"/>
            <a:ext cx="10714382" cy="43191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2200"/>
              </a:lnSpc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A Universidade do Estado da Bahia é uma instituição  pública, gratuita, inclusiva e popular.  Tem vários cursos de 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graduação e pós-graduação, está implantada em 24 municípios do Estado e atende à diversidade no âmbito do ecossistema natural,  humano e ambiental. Essas características, somadas à  qualificação dos docentes e à hospitalidade  do povo baiano, constituem uma grande oportunidade para  superar alguns aspectos limitadores de um dos processos da internacionalização: a mobilidade out – tão afetada pela crise mundial. </a:t>
            </a:r>
          </a:p>
          <a:p>
            <a:pPr algn="just">
              <a:lnSpc>
                <a:spcPts val="2200"/>
              </a:lnSpc>
            </a:pP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As acomodações que </a:t>
            </a:r>
            <a:r>
              <a:rPr lang="pt-BR" sz="1600" dirty="0" err="1">
                <a:latin typeface="Arial" panose="020B0604020202020204" pitchFamily="34" charset="0"/>
                <a:cs typeface="Arial" panose="020B0604020202020204" pitchFamily="34" charset="0"/>
              </a:rPr>
              <a:t>Uneb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 dispõe para os seus estudantes, professores e os técnicos são bastante concorridas.  Nesse sentido, o projeto piloto Host Family UNEB se configura como uma inovação e uma alternativa para consolidar um dos objetivos do CAMINOS . </a:t>
            </a:r>
          </a:p>
          <a:p>
            <a:pPr algn="just">
              <a:lnSpc>
                <a:spcPts val="2200"/>
              </a:lnSpc>
            </a:pPr>
            <a:endParaRPr lang="pt-B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ts val="2200"/>
              </a:lnSpc>
            </a:pP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HOST FAMILY UNEB é uma Plataforma com cadastro de pessoas da comunidade da UNEB, professores, técnicos e estudantes, interessadas e habilitadas em hospedar estudantes estrangeiros, principalmente os da América Latina. E uma proposta interessante porque, os atores em mobilidade poderão vivenciar a universidade em outras cidades além de Salvador, haja vista que os campi da UNEB estão em 24 municípios do Estado.  </a:t>
            </a:r>
          </a:p>
          <a:p>
            <a:pPr algn="just">
              <a:lnSpc>
                <a:spcPts val="2200"/>
              </a:lnSpc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F746E083-CCAF-4E20-9552-6F6168398D40}"/>
              </a:ext>
            </a:extLst>
          </p:cNvPr>
          <p:cNvSpPr/>
          <p:nvPr/>
        </p:nvSpPr>
        <p:spPr>
          <a:xfrm>
            <a:off x="4988966" y="2356503"/>
            <a:ext cx="22108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Host Family UNEB</a:t>
            </a:r>
            <a:endParaRPr lang="pt-BR" dirty="0"/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8C151BE6-4B0F-43A0-9FC7-02BF26E03023}"/>
              </a:ext>
            </a:extLst>
          </p:cNvPr>
          <p:cNvSpPr/>
          <p:nvPr/>
        </p:nvSpPr>
        <p:spPr>
          <a:xfrm>
            <a:off x="4760153" y="1778318"/>
            <a:ext cx="2668487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pitchFamily="34" charset="0"/>
              </a:rPr>
              <a:t>PROJETO PILOTO II</a:t>
            </a:r>
          </a:p>
        </p:txBody>
      </p:sp>
      <p:pic>
        <p:nvPicPr>
          <p:cNvPr id="10" name="Imagem 9">
            <a:extLst>
              <a:ext uri="{FF2B5EF4-FFF2-40B4-BE49-F238E27FC236}">
                <a16:creationId xmlns:a16="http://schemas.microsoft.com/office/drawing/2014/main" id="{A358454B-A2FA-4C5B-B061-9292DE501C9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60141" y="143606"/>
            <a:ext cx="7624119" cy="848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25830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>
            <a:extLst>
              <a:ext uri="{FF2B5EF4-FFF2-40B4-BE49-F238E27FC236}">
                <a16:creationId xmlns:a16="http://schemas.microsoft.com/office/drawing/2014/main" id="{A8A08F17-8FC2-41C0-A5C2-7B18E762F1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71721" y="5649529"/>
            <a:ext cx="3220279" cy="1289434"/>
          </a:xfrm>
          <a:prstGeom prst="rect">
            <a:avLst/>
          </a:prstGeom>
        </p:spPr>
      </p:pic>
      <p:sp>
        <p:nvSpPr>
          <p:cNvPr id="10" name="Título 1">
            <a:extLst>
              <a:ext uri="{FF2B5EF4-FFF2-40B4-BE49-F238E27FC236}">
                <a16:creationId xmlns:a16="http://schemas.microsoft.com/office/drawing/2014/main" id="{A1AA21CF-6509-45E6-A33C-60422EBDA4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31115" y="903413"/>
            <a:ext cx="10915142" cy="572109"/>
          </a:xfrm>
        </p:spPr>
        <p:txBody>
          <a:bodyPr>
            <a:noAutofit/>
          </a:bodyPr>
          <a:lstStyle/>
          <a:p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Host Family UNEB</a:t>
            </a:r>
            <a:endParaRPr lang="pt-BR" sz="3600" b="1" dirty="0"/>
          </a:p>
        </p:txBody>
      </p:sp>
      <p:graphicFrame>
        <p:nvGraphicFramePr>
          <p:cNvPr id="5" name="Diagrama 4">
            <a:extLst>
              <a:ext uri="{FF2B5EF4-FFF2-40B4-BE49-F238E27FC236}">
                <a16:creationId xmlns:a16="http://schemas.microsoft.com/office/drawing/2014/main" id="{C3711CD3-F6AA-4A94-939E-BE27630E07F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41091239"/>
              </p:ext>
            </p:extLst>
          </p:nvPr>
        </p:nvGraphicFramePr>
        <p:xfrm>
          <a:off x="0" y="1522116"/>
          <a:ext cx="11696131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6" name="Imagem 5">
            <a:extLst>
              <a:ext uri="{FF2B5EF4-FFF2-40B4-BE49-F238E27FC236}">
                <a16:creationId xmlns:a16="http://schemas.microsoft.com/office/drawing/2014/main" id="{A358454B-A2FA-4C5B-B061-9292DE501C9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360141" y="143606"/>
            <a:ext cx="7624119" cy="848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295376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464</TotalTime>
  <Words>1746</Words>
  <Application>Microsoft Macintosh PowerPoint</Application>
  <PresentationFormat>Widescreen</PresentationFormat>
  <Paragraphs>136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Arial Black</vt:lpstr>
      <vt:lpstr>Book Antiqua</vt:lpstr>
      <vt:lpstr>Calibri</vt:lpstr>
      <vt:lpstr>Calibri Light</vt:lpstr>
      <vt:lpstr>Tema do Office</vt:lpstr>
      <vt:lpstr>PowerPoint Presentation</vt:lpstr>
      <vt:lpstr>PowerPoint Presentation</vt:lpstr>
      <vt:lpstr>PowerPoint Presentation</vt:lpstr>
      <vt:lpstr>PowerPoint Presentation</vt:lpstr>
      <vt:lpstr> Curso de Formação e atualização em Gestão da Mobilidade Internacional</vt:lpstr>
      <vt:lpstr> Curso de Formação e atualização em Gestão da Mobilidade Internacional</vt:lpstr>
      <vt:lpstr>PowerPoint Presentation</vt:lpstr>
      <vt:lpstr>PowerPoint Presentation</vt:lpstr>
      <vt:lpstr>Host Family UNEB</vt:lpstr>
      <vt:lpstr> Host Family UNEB</vt:lpstr>
      <vt:lpstr>PowerPoint Presentation</vt:lpstr>
      <vt:lpstr>Seminário Conhecendo a América Latina, Desenvolvendo Competências Interculturais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Jard Nascimento</dc:creator>
  <cp:lastModifiedBy>Elizabeth Colucci</cp:lastModifiedBy>
  <cp:revision>47</cp:revision>
  <dcterms:created xsi:type="dcterms:W3CDTF">2019-04-13T06:42:16Z</dcterms:created>
  <dcterms:modified xsi:type="dcterms:W3CDTF">2019-05-31T15:10:20Z</dcterms:modified>
</cp:coreProperties>
</file>